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4.xml" ContentType="application/vnd.openxmlformats-officedocument.presentationml.notesSlide+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15.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9" r:id="rId4"/>
  </p:sldMasterIdLst>
  <p:notesMasterIdLst>
    <p:notesMasterId r:id="rId29"/>
  </p:notesMasterIdLst>
  <p:sldIdLst>
    <p:sldId id="348" r:id="rId5"/>
    <p:sldId id="368" r:id="rId6"/>
    <p:sldId id="266" r:id="rId7"/>
    <p:sldId id="369" r:id="rId8"/>
    <p:sldId id="364" r:id="rId9"/>
    <p:sldId id="301" r:id="rId10"/>
    <p:sldId id="355" r:id="rId11"/>
    <p:sldId id="385" r:id="rId12"/>
    <p:sldId id="387" r:id="rId13"/>
    <p:sldId id="294" r:id="rId14"/>
    <p:sldId id="381" r:id="rId15"/>
    <p:sldId id="382" r:id="rId16"/>
    <p:sldId id="363" r:id="rId17"/>
    <p:sldId id="388" r:id="rId18"/>
    <p:sldId id="389" r:id="rId19"/>
    <p:sldId id="377" r:id="rId20"/>
    <p:sldId id="379" r:id="rId21"/>
    <p:sldId id="390" r:id="rId22"/>
    <p:sldId id="391" r:id="rId23"/>
    <p:sldId id="392" r:id="rId24"/>
    <p:sldId id="393" r:id="rId25"/>
    <p:sldId id="394" r:id="rId26"/>
    <p:sldId id="386" r:id="rId27"/>
    <p:sldId id="408"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Century Gothic" panose="020B0502020202020204" pitchFamily="34" charset="0"/>
      <p:regular r:id="rId34"/>
      <p:bold r:id="rId35"/>
      <p:italic r:id="rId36"/>
      <p:boldItalic r:id="rId37"/>
    </p:embeddedFont>
    <p:embeddedFont>
      <p:font typeface="Georgia" panose="02040502050405020303" pitchFamily="18" charset="0"/>
      <p:regular r:id="rId38"/>
      <p:bold r:id="rId39"/>
      <p:italic r:id="rId40"/>
      <p:boldItalic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D7736-B8A4-1344-9192-9B21B3B06614}" v="26" dt="2023-10-03T15:25:26.455"/>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66"/>
    <p:restoredTop sz="65850" autoAdjust="0"/>
  </p:normalViewPr>
  <p:slideViewPr>
    <p:cSldViewPr snapToGrid="0">
      <p:cViewPr varScale="1">
        <p:scale>
          <a:sx n="77" d="100"/>
          <a:sy n="77" d="100"/>
        </p:scale>
        <p:origin x="174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0.fntdata"/><Relationship Id="rId21" Type="http://schemas.openxmlformats.org/officeDocument/2006/relationships/slide" Target="slides/slide17.xml"/><Relationship Id="rId34"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font" Target="fonts/font9.fntdata"/><Relationship Id="rId20" Type="http://schemas.openxmlformats.org/officeDocument/2006/relationships/slide" Target="slides/slide16.xml"/><Relationship Id="rId41" Type="http://schemas.openxmlformats.org/officeDocument/2006/relationships/font" Target="fonts/font12.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na O'Brien" userId="2cccf8d3-fcb4-4082-ab59-b4bd17c66c6c" providerId="ADAL" clId="{4A81E005-092E-8247-B2E8-39A48138B6C2}"/>
    <pc:docChg chg="custSel addSld delSld modSld sldOrd">
      <pc:chgData name="Shauna O'Brien" userId="2cccf8d3-fcb4-4082-ab59-b4bd17c66c6c" providerId="ADAL" clId="{4A81E005-092E-8247-B2E8-39A48138B6C2}" dt="2022-10-25T08:50:10.577" v="11619" actId="20577"/>
      <pc:docMkLst>
        <pc:docMk/>
      </pc:docMkLst>
      <pc:sldChg chg="del">
        <pc:chgData name="Shauna O'Brien" userId="2cccf8d3-fcb4-4082-ab59-b4bd17c66c6c" providerId="ADAL" clId="{4A81E005-092E-8247-B2E8-39A48138B6C2}" dt="2022-10-24T13:15:37.058" v="5331" actId="2696"/>
        <pc:sldMkLst>
          <pc:docMk/>
          <pc:sldMk cId="0" sldId="258"/>
        </pc:sldMkLst>
      </pc:sldChg>
      <pc:sldChg chg="del">
        <pc:chgData name="Shauna O'Brien" userId="2cccf8d3-fcb4-4082-ab59-b4bd17c66c6c" providerId="ADAL" clId="{4A81E005-092E-8247-B2E8-39A48138B6C2}" dt="2022-10-24T13:15:42.251" v="5334" actId="2696"/>
        <pc:sldMkLst>
          <pc:docMk/>
          <pc:sldMk cId="0" sldId="259"/>
        </pc:sldMkLst>
      </pc:sldChg>
      <pc:sldChg chg="modSp mod modNotesTx">
        <pc:chgData name="Shauna O'Brien" userId="2cccf8d3-fcb4-4082-ab59-b4bd17c66c6c" providerId="ADAL" clId="{4A81E005-092E-8247-B2E8-39A48138B6C2}" dt="2022-10-24T14:28:02.036" v="9747" actId="20577"/>
        <pc:sldMkLst>
          <pc:docMk/>
          <pc:sldMk cId="3330400795" sldId="266"/>
        </pc:sldMkLst>
        <pc:spChg chg="mod">
          <ac:chgData name="Shauna O'Brien" userId="2cccf8d3-fcb4-4082-ab59-b4bd17c66c6c" providerId="ADAL" clId="{4A81E005-092E-8247-B2E8-39A48138B6C2}" dt="2022-10-24T11:41:40.928" v="874" actId="12"/>
          <ac:spMkLst>
            <pc:docMk/>
            <pc:sldMk cId="3330400795" sldId="266"/>
            <ac:spMk id="8" creationId="{A3F4895E-1D02-224B-8268-6EB01190633F}"/>
          </ac:spMkLst>
        </pc:spChg>
      </pc:sldChg>
      <pc:sldChg chg="del">
        <pc:chgData name="Shauna O'Brien" userId="2cccf8d3-fcb4-4082-ab59-b4bd17c66c6c" providerId="ADAL" clId="{4A81E005-092E-8247-B2E8-39A48138B6C2}" dt="2022-10-24T13:15:49.773" v="5342" actId="2696"/>
        <pc:sldMkLst>
          <pc:docMk/>
          <pc:sldMk cId="1704903291" sldId="293"/>
        </pc:sldMkLst>
      </pc:sldChg>
      <pc:sldChg chg="modSp mod modNotesTx">
        <pc:chgData name="Shauna O'Brien" userId="2cccf8d3-fcb4-4082-ab59-b4bd17c66c6c" providerId="ADAL" clId="{4A81E005-092E-8247-B2E8-39A48138B6C2}" dt="2022-10-24T13:51:02.565" v="7260" actId="113"/>
        <pc:sldMkLst>
          <pc:docMk/>
          <pc:sldMk cId="2637244349" sldId="294"/>
        </pc:sldMkLst>
        <pc:spChg chg="mod">
          <ac:chgData name="Shauna O'Brien" userId="2cccf8d3-fcb4-4082-ab59-b4bd17c66c6c" providerId="ADAL" clId="{4A81E005-092E-8247-B2E8-39A48138B6C2}" dt="2022-10-24T13:50:31.264" v="7113" actId="1076"/>
          <ac:spMkLst>
            <pc:docMk/>
            <pc:sldMk cId="2637244349" sldId="294"/>
            <ac:spMk id="4" creationId="{2130717D-0356-CB4E-BA23-1946438494C3}"/>
          </ac:spMkLst>
        </pc:spChg>
      </pc:sldChg>
      <pc:sldChg chg="del">
        <pc:chgData name="Shauna O'Brien" userId="2cccf8d3-fcb4-4082-ab59-b4bd17c66c6c" providerId="ADAL" clId="{4A81E005-092E-8247-B2E8-39A48138B6C2}" dt="2022-10-24T13:51:04.995" v="7261" actId="2696"/>
        <pc:sldMkLst>
          <pc:docMk/>
          <pc:sldMk cId="1266181054" sldId="295"/>
        </pc:sldMkLst>
      </pc:sldChg>
      <pc:sldChg chg="del">
        <pc:chgData name="Shauna O'Brien" userId="2cccf8d3-fcb4-4082-ab59-b4bd17c66c6c" providerId="ADAL" clId="{4A81E005-092E-8247-B2E8-39A48138B6C2}" dt="2022-10-24T13:51:05.501" v="7262" actId="2696"/>
        <pc:sldMkLst>
          <pc:docMk/>
          <pc:sldMk cId="2783608315" sldId="296"/>
        </pc:sldMkLst>
      </pc:sldChg>
      <pc:sldChg chg="del">
        <pc:chgData name="Shauna O'Brien" userId="2cccf8d3-fcb4-4082-ab59-b4bd17c66c6c" providerId="ADAL" clId="{4A81E005-092E-8247-B2E8-39A48138B6C2}" dt="2022-10-24T13:51:05.999" v="7263" actId="2696"/>
        <pc:sldMkLst>
          <pc:docMk/>
          <pc:sldMk cId="4105503355" sldId="297"/>
        </pc:sldMkLst>
      </pc:sldChg>
      <pc:sldChg chg="del">
        <pc:chgData name="Shauna O'Brien" userId="2cccf8d3-fcb4-4082-ab59-b4bd17c66c6c" providerId="ADAL" clId="{4A81E005-092E-8247-B2E8-39A48138B6C2}" dt="2022-10-24T13:51:06.470" v="7264" actId="2696"/>
        <pc:sldMkLst>
          <pc:docMk/>
          <pc:sldMk cId="3574965392" sldId="298"/>
        </pc:sldMkLst>
      </pc:sldChg>
      <pc:sldChg chg="del">
        <pc:chgData name="Shauna O'Brien" userId="2cccf8d3-fcb4-4082-ab59-b4bd17c66c6c" providerId="ADAL" clId="{4A81E005-092E-8247-B2E8-39A48138B6C2}" dt="2022-10-24T13:51:07.335" v="7265" actId="2696"/>
        <pc:sldMkLst>
          <pc:docMk/>
          <pc:sldMk cId="3509220091" sldId="299"/>
        </pc:sldMkLst>
      </pc:sldChg>
      <pc:sldChg chg="modSp mod">
        <pc:chgData name="Shauna O'Brien" userId="2cccf8d3-fcb4-4082-ab59-b4bd17c66c6c" providerId="ADAL" clId="{4A81E005-092E-8247-B2E8-39A48138B6C2}" dt="2022-10-24T12:22:26.787" v="2547" actId="14100"/>
        <pc:sldMkLst>
          <pc:docMk/>
          <pc:sldMk cId="2552635373" sldId="301"/>
        </pc:sldMkLst>
        <pc:spChg chg="mod">
          <ac:chgData name="Shauna O'Brien" userId="2cccf8d3-fcb4-4082-ab59-b4bd17c66c6c" providerId="ADAL" clId="{4A81E005-092E-8247-B2E8-39A48138B6C2}" dt="2022-10-24T12:22:17.961" v="2530" actId="20577"/>
          <ac:spMkLst>
            <pc:docMk/>
            <pc:sldMk cId="2552635373" sldId="301"/>
            <ac:spMk id="2" creationId="{96837B8B-15FA-A840-8DD6-642FF112F3B0}"/>
          </ac:spMkLst>
        </pc:spChg>
        <pc:spChg chg="mod">
          <ac:chgData name="Shauna O'Brien" userId="2cccf8d3-fcb4-4082-ab59-b4bd17c66c6c" providerId="ADAL" clId="{4A81E005-092E-8247-B2E8-39A48138B6C2}" dt="2022-10-24T12:22:26.787" v="2547" actId="14100"/>
          <ac:spMkLst>
            <pc:docMk/>
            <pc:sldMk cId="2552635373" sldId="301"/>
            <ac:spMk id="10" creationId="{9C9974A5-8275-CF4E-AF9F-06F6CE8CB111}"/>
          </ac:spMkLst>
        </pc:spChg>
        <pc:spChg chg="mod">
          <ac:chgData name="Shauna O'Brien" userId="2cccf8d3-fcb4-4082-ab59-b4bd17c66c6c" providerId="ADAL" clId="{4A81E005-092E-8247-B2E8-39A48138B6C2}" dt="2022-10-24T12:21:00.121" v="2384" actId="14100"/>
          <ac:spMkLst>
            <pc:docMk/>
            <pc:sldMk cId="2552635373" sldId="301"/>
            <ac:spMk id="14" creationId="{A2C825F2-5973-4048-9A5C-E0A4E794080E}"/>
          </ac:spMkLst>
        </pc:spChg>
        <pc:spChg chg="mod">
          <ac:chgData name="Shauna O'Brien" userId="2cccf8d3-fcb4-4082-ab59-b4bd17c66c6c" providerId="ADAL" clId="{4A81E005-092E-8247-B2E8-39A48138B6C2}" dt="2022-10-24T12:20:51.132" v="2362" actId="20577"/>
          <ac:spMkLst>
            <pc:docMk/>
            <pc:sldMk cId="2552635373" sldId="301"/>
            <ac:spMk id="15" creationId="{3743B4BE-5CB7-F14B-9620-8B20D1CED962}"/>
          </ac:spMkLst>
        </pc:spChg>
      </pc:sldChg>
      <pc:sldChg chg="del">
        <pc:chgData name="Shauna O'Brien" userId="2cccf8d3-fcb4-4082-ab59-b4bd17c66c6c" providerId="ADAL" clId="{4A81E005-092E-8247-B2E8-39A48138B6C2}" dt="2022-10-24T13:49:40.823" v="7086" actId="2696"/>
        <pc:sldMkLst>
          <pc:docMk/>
          <pc:sldMk cId="2722384545" sldId="329"/>
        </pc:sldMkLst>
      </pc:sldChg>
      <pc:sldChg chg="del">
        <pc:chgData name="Shauna O'Brien" userId="2cccf8d3-fcb4-4082-ab59-b4bd17c66c6c" providerId="ADAL" clId="{4A81E005-092E-8247-B2E8-39A48138B6C2}" dt="2022-10-24T12:44:49.973" v="2580" actId="2696"/>
        <pc:sldMkLst>
          <pc:docMk/>
          <pc:sldMk cId="462219962" sldId="346"/>
        </pc:sldMkLst>
      </pc:sldChg>
      <pc:sldChg chg="del">
        <pc:chgData name="Shauna O'Brien" userId="2cccf8d3-fcb4-4082-ab59-b4bd17c66c6c" providerId="ADAL" clId="{4A81E005-092E-8247-B2E8-39A48138B6C2}" dt="2022-10-24T13:15:47.280" v="5339" actId="2696"/>
        <pc:sldMkLst>
          <pc:docMk/>
          <pc:sldMk cId="1671375007" sldId="347"/>
        </pc:sldMkLst>
      </pc:sldChg>
      <pc:sldChg chg="del">
        <pc:chgData name="Shauna O'Brien" userId="2cccf8d3-fcb4-4082-ab59-b4bd17c66c6c" providerId="ADAL" clId="{4A81E005-092E-8247-B2E8-39A48138B6C2}" dt="2022-10-24T13:15:41.095" v="5333" actId="2696"/>
        <pc:sldMkLst>
          <pc:docMk/>
          <pc:sldMk cId="2562505785" sldId="349"/>
        </pc:sldMkLst>
      </pc:sldChg>
      <pc:sldChg chg="del">
        <pc:chgData name="Shauna O'Brien" userId="2cccf8d3-fcb4-4082-ab59-b4bd17c66c6c" providerId="ADAL" clId="{4A81E005-092E-8247-B2E8-39A48138B6C2}" dt="2022-10-24T13:15:45.035" v="5336" actId="2696"/>
        <pc:sldMkLst>
          <pc:docMk/>
          <pc:sldMk cId="87212257" sldId="350"/>
        </pc:sldMkLst>
      </pc:sldChg>
      <pc:sldChg chg="del">
        <pc:chgData name="Shauna O'Brien" userId="2cccf8d3-fcb4-4082-ab59-b4bd17c66c6c" providerId="ADAL" clId="{4A81E005-092E-8247-B2E8-39A48138B6C2}" dt="2022-10-24T13:15:45.734" v="5337" actId="2696"/>
        <pc:sldMkLst>
          <pc:docMk/>
          <pc:sldMk cId="2148990001" sldId="351"/>
        </pc:sldMkLst>
      </pc:sldChg>
      <pc:sldChg chg="del">
        <pc:chgData name="Shauna O'Brien" userId="2cccf8d3-fcb4-4082-ab59-b4bd17c66c6c" providerId="ADAL" clId="{4A81E005-092E-8247-B2E8-39A48138B6C2}" dt="2022-10-24T13:15:44.438" v="5335" actId="2696"/>
        <pc:sldMkLst>
          <pc:docMk/>
          <pc:sldMk cId="1298702190" sldId="352"/>
        </pc:sldMkLst>
      </pc:sldChg>
      <pc:sldChg chg="del">
        <pc:chgData name="Shauna O'Brien" userId="2cccf8d3-fcb4-4082-ab59-b4bd17c66c6c" providerId="ADAL" clId="{4A81E005-092E-8247-B2E8-39A48138B6C2}" dt="2022-10-24T13:15:46.408" v="5338" actId="2696"/>
        <pc:sldMkLst>
          <pc:docMk/>
          <pc:sldMk cId="422741698" sldId="353"/>
        </pc:sldMkLst>
      </pc:sldChg>
      <pc:sldChg chg="del">
        <pc:chgData name="Shauna O'Brien" userId="2cccf8d3-fcb4-4082-ab59-b4bd17c66c6c" providerId="ADAL" clId="{4A81E005-092E-8247-B2E8-39A48138B6C2}" dt="2022-10-24T13:15:37.661" v="5332" actId="2696"/>
        <pc:sldMkLst>
          <pc:docMk/>
          <pc:sldMk cId="2743638931" sldId="354"/>
        </pc:sldMkLst>
      </pc:sldChg>
      <pc:sldChg chg="addSp delSp modSp mod modNotesTx">
        <pc:chgData name="Shauna O'Brien" userId="2cccf8d3-fcb4-4082-ab59-b4bd17c66c6c" providerId="ADAL" clId="{4A81E005-092E-8247-B2E8-39A48138B6C2}" dt="2022-10-24T12:43:11.400" v="2556" actId="14100"/>
        <pc:sldMkLst>
          <pc:docMk/>
          <pc:sldMk cId="810804710" sldId="355"/>
        </pc:sldMkLst>
        <pc:picChg chg="add mod">
          <ac:chgData name="Shauna O'Brien" userId="2cccf8d3-fcb4-4082-ab59-b4bd17c66c6c" providerId="ADAL" clId="{4A81E005-092E-8247-B2E8-39A48138B6C2}" dt="2022-10-24T12:43:11.400" v="2556" actId="14100"/>
          <ac:picMkLst>
            <pc:docMk/>
            <pc:sldMk cId="810804710" sldId="355"/>
            <ac:picMk id="4" creationId="{5BB145EB-6C37-BD25-BD83-1C94D30E6F26}"/>
          </ac:picMkLst>
        </pc:picChg>
        <pc:picChg chg="del">
          <ac:chgData name="Shauna O'Brien" userId="2cccf8d3-fcb4-4082-ab59-b4bd17c66c6c" providerId="ADAL" clId="{4A81E005-092E-8247-B2E8-39A48138B6C2}" dt="2022-10-24T12:40:39.240" v="2548" actId="478"/>
          <ac:picMkLst>
            <pc:docMk/>
            <pc:sldMk cId="810804710" sldId="355"/>
            <ac:picMk id="9" creationId="{BAA3CDF7-91BF-0D44-9D73-531D4EF43241}"/>
          </ac:picMkLst>
        </pc:picChg>
      </pc:sldChg>
      <pc:sldChg chg="del">
        <pc:chgData name="Shauna O'Brien" userId="2cccf8d3-fcb4-4082-ab59-b4bd17c66c6c" providerId="ADAL" clId="{4A81E005-092E-8247-B2E8-39A48138B6C2}" dt="2022-10-24T14:19:29.600" v="8617" actId="2696"/>
        <pc:sldMkLst>
          <pc:docMk/>
          <pc:sldMk cId="2636772510" sldId="357"/>
        </pc:sldMkLst>
      </pc:sldChg>
      <pc:sldChg chg="del">
        <pc:chgData name="Shauna O'Brien" userId="2cccf8d3-fcb4-4082-ab59-b4bd17c66c6c" providerId="ADAL" clId="{4A81E005-092E-8247-B2E8-39A48138B6C2}" dt="2022-10-24T14:19:30.209" v="8618" actId="2696"/>
        <pc:sldMkLst>
          <pc:docMk/>
          <pc:sldMk cId="90445926" sldId="358"/>
        </pc:sldMkLst>
      </pc:sldChg>
      <pc:sldChg chg="del">
        <pc:chgData name="Shauna O'Brien" userId="2cccf8d3-fcb4-4082-ab59-b4bd17c66c6c" providerId="ADAL" clId="{4A81E005-092E-8247-B2E8-39A48138B6C2}" dt="2022-10-24T14:19:30.692" v="8619" actId="2696"/>
        <pc:sldMkLst>
          <pc:docMk/>
          <pc:sldMk cId="88965654" sldId="359"/>
        </pc:sldMkLst>
      </pc:sldChg>
      <pc:sldChg chg="del">
        <pc:chgData name="Shauna O'Brien" userId="2cccf8d3-fcb4-4082-ab59-b4bd17c66c6c" providerId="ADAL" clId="{4A81E005-092E-8247-B2E8-39A48138B6C2}" dt="2022-10-24T14:19:31.296" v="8620" actId="2696"/>
        <pc:sldMkLst>
          <pc:docMk/>
          <pc:sldMk cId="862649409" sldId="360"/>
        </pc:sldMkLst>
      </pc:sldChg>
      <pc:sldChg chg="del">
        <pc:chgData name="Shauna O'Brien" userId="2cccf8d3-fcb4-4082-ab59-b4bd17c66c6c" providerId="ADAL" clId="{4A81E005-092E-8247-B2E8-39A48138B6C2}" dt="2022-10-24T14:19:31.927" v="8621" actId="2696"/>
        <pc:sldMkLst>
          <pc:docMk/>
          <pc:sldMk cId="4052591994" sldId="361"/>
        </pc:sldMkLst>
      </pc:sldChg>
      <pc:sldChg chg="del">
        <pc:chgData name="Shauna O'Brien" userId="2cccf8d3-fcb4-4082-ab59-b4bd17c66c6c" providerId="ADAL" clId="{4A81E005-092E-8247-B2E8-39A48138B6C2}" dt="2022-10-24T14:19:32.493" v="8622" actId="2696"/>
        <pc:sldMkLst>
          <pc:docMk/>
          <pc:sldMk cId="3268841745" sldId="362"/>
        </pc:sldMkLst>
      </pc:sldChg>
      <pc:sldChg chg="addSp modSp mod ord modAnim">
        <pc:chgData name="Shauna O'Brien" userId="2cccf8d3-fcb4-4082-ab59-b4bd17c66c6c" providerId="ADAL" clId="{4A81E005-092E-8247-B2E8-39A48138B6C2}" dt="2022-10-24T14:09:56.877" v="8270"/>
        <pc:sldMkLst>
          <pc:docMk/>
          <pc:sldMk cId="3746843881" sldId="363"/>
        </pc:sldMkLst>
        <pc:spChg chg="mod">
          <ac:chgData name="Shauna O'Brien" userId="2cccf8d3-fcb4-4082-ab59-b4bd17c66c6c" providerId="ADAL" clId="{4A81E005-092E-8247-B2E8-39A48138B6C2}" dt="2022-10-24T14:08:12.245" v="8234" actId="20577"/>
          <ac:spMkLst>
            <pc:docMk/>
            <pc:sldMk cId="3746843881" sldId="363"/>
            <ac:spMk id="2" creationId="{CF1BBD4D-6079-2947-9B03-5AE5790D61BA}"/>
          </ac:spMkLst>
        </pc:spChg>
        <pc:spChg chg="add mod">
          <ac:chgData name="Shauna O'Brien" userId="2cccf8d3-fcb4-4082-ab59-b4bd17c66c6c" providerId="ADAL" clId="{4A81E005-092E-8247-B2E8-39A48138B6C2}" dt="2022-10-24T13:56:19.946" v="7393" actId="113"/>
          <ac:spMkLst>
            <pc:docMk/>
            <pc:sldMk cId="3746843881" sldId="363"/>
            <ac:spMk id="3" creationId="{03E1C6EE-580B-62CB-8C5D-47524DBA6D88}"/>
          </ac:spMkLst>
        </pc:spChg>
        <pc:spChg chg="add mod">
          <ac:chgData name="Shauna O'Brien" userId="2cccf8d3-fcb4-4082-ab59-b4bd17c66c6c" providerId="ADAL" clId="{4A81E005-092E-8247-B2E8-39A48138B6C2}" dt="2022-10-24T13:56:25.677" v="7395" actId="1076"/>
          <ac:spMkLst>
            <pc:docMk/>
            <pc:sldMk cId="3746843881" sldId="363"/>
            <ac:spMk id="4" creationId="{03E17B31-2F19-87AB-09D6-73568C378715}"/>
          </ac:spMkLst>
        </pc:spChg>
        <pc:spChg chg="add mod">
          <ac:chgData name="Shauna O'Brien" userId="2cccf8d3-fcb4-4082-ab59-b4bd17c66c6c" providerId="ADAL" clId="{4A81E005-092E-8247-B2E8-39A48138B6C2}" dt="2022-10-24T13:56:36.691" v="7400" actId="1076"/>
          <ac:spMkLst>
            <pc:docMk/>
            <pc:sldMk cId="3746843881" sldId="363"/>
            <ac:spMk id="5" creationId="{C4652E8A-7B6C-7129-836B-AA8B9E574A3A}"/>
          </ac:spMkLst>
        </pc:spChg>
        <pc:spChg chg="add mod">
          <ac:chgData name="Shauna O'Brien" userId="2cccf8d3-fcb4-4082-ab59-b4bd17c66c6c" providerId="ADAL" clId="{4A81E005-092E-8247-B2E8-39A48138B6C2}" dt="2022-10-24T13:57:00.745" v="7409" actId="1076"/>
          <ac:spMkLst>
            <pc:docMk/>
            <pc:sldMk cId="3746843881" sldId="363"/>
            <ac:spMk id="6" creationId="{AF1D7851-1F8E-9501-1671-895A84A4D9D7}"/>
          </ac:spMkLst>
        </pc:spChg>
        <pc:spChg chg="add mod">
          <ac:chgData name="Shauna O'Brien" userId="2cccf8d3-fcb4-4082-ab59-b4bd17c66c6c" providerId="ADAL" clId="{4A81E005-092E-8247-B2E8-39A48138B6C2}" dt="2022-10-24T13:57:09.274" v="7412" actId="1076"/>
          <ac:spMkLst>
            <pc:docMk/>
            <pc:sldMk cId="3746843881" sldId="363"/>
            <ac:spMk id="7" creationId="{E7B22AFF-997B-9923-84DC-DDE14ED61DCA}"/>
          </ac:spMkLst>
        </pc:spChg>
        <pc:spChg chg="add mod">
          <ac:chgData name="Shauna O'Brien" userId="2cccf8d3-fcb4-4082-ab59-b4bd17c66c6c" providerId="ADAL" clId="{4A81E005-092E-8247-B2E8-39A48138B6C2}" dt="2022-10-24T14:09:04.726" v="8261" actId="1076"/>
          <ac:spMkLst>
            <pc:docMk/>
            <pc:sldMk cId="3746843881" sldId="363"/>
            <ac:spMk id="8" creationId="{C64BE072-E6FC-CD75-E7AA-BE5CBED154A9}"/>
          </ac:spMkLst>
        </pc:spChg>
        <pc:spChg chg="add mod">
          <ac:chgData name="Shauna O'Brien" userId="2cccf8d3-fcb4-4082-ab59-b4bd17c66c6c" providerId="ADAL" clId="{4A81E005-092E-8247-B2E8-39A48138B6C2}" dt="2022-10-24T13:57:39.122" v="7423" actId="1076"/>
          <ac:spMkLst>
            <pc:docMk/>
            <pc:sldMk cId="3746843881" sldId="363"/>
            <ac:spMk id="9" creationId="{670A8589-53B7-82C8-018B-0E5F6CBBCE47}"/>
          </ac:spMkLst>
        </pc:spChg>
        <pc:spChg chg="add mod">
          <ac:chgData name="Shauna O'Brien" userId="2cccf8d3-fcb4-4082-ab59-b4bd17c66c6c" providerId="ADAL" clId="{4A81E005-092E-8247-B2E8-39A48138B6C2}" dt="2022-10-24T13:57:48.420" v="7425" actId="1076"/>
          <ac:spMkLst>
            <pc:docMk/>
            <pc:sldMk cId="3746843881" sldId="363"/>
            <ac:spMk id="10" creationId="{E4C235F4-0960-C533-FC29-EE019DBBCE3D}"/>
          </ac:spMkLst>
        </pc:spChg>
        <pc:spChg chg="add mod">
          <ac:chgData name="Shauna O'Brien" userId="2cccf8d3-fcb4-4082-ab59-b4bd17c66c6c" providerId="ADAL" clId="{4A81E005-092E-8247-B2E8-39A48138B6C2}" dt="2022-10-24T13:57:59.219" v="7429" actId="20577"/>
          <ac:spMkLst>
            <pc:docMk/>
            <pc:sldMk cId="3746843881" sldId="363"/>
            <ac:spMk id="11" creationId="{12258547-BB45-FC79-05D5-CC4C9E9CD090}"/>
          </ac:spMkLst>
        </pc:spChg>
        <pc:spChg chg="add mod">
          <ac:chgData name="Shauna O'Brien" userId="2cccf8d3-fcb4-4082-ab59-b4bd17c66c6c" providerId="ADAL" clId="{4A81E005-092E-8247-B2E8-39A48138B6C2}" dt="2022-10-24T13:58:09.522" v="7435" actId="1076"/>
          <ac:spMkLst>
            <pc:docMk/>
            <pc:sldMk cId="3746843881" sldId="363"/>
            <ac:spMk id="12" creationId="{4032B0C9-D180-DA4C-99BF-8B4275BD2DAF}"/>
          </ac:spMkLst>
        </pc:spChg>
        <pc:spChg chg="add mod">
          <ac:chgData name="Shauna O'Brien" userId="2cccf8d3-fcb4-4082-ab59-b4bd17c66c6c" providerId="ADAL" clId="{4A81E005-092E-8247-B2E8-39A48138B6C2}" dt="2022-10-24T13:58:16.406" v="7439" actId="20577"/>
          <ac:spMkLst>
            <pc:docMk/>
            <pc:sldMk cId="3746843881" sldId="363"/>
            <ac:spMk id="13" creationId="{AF313182-FA93-98B8-896E-37442935127D}"/>
          </ac:spMkLst>
        </pc:spChg>
        <pc:spChg chg="add mod">
          <ac:chgData name="Shauna O'Brien" userId="2cccf8d3-fcb4-4082-ab59-b4bd17c66c6c" providerId="ADAL" clId="{4A81E005-092E-8247-B2E8-39A48138B6C2}" dt="2022-10-24T13:58:25.462" v="7445" actId="20577"/>
          <ac:spMkLst>
            <pc:docMk/>
            <pc:sldMk cId="3746843881" sldId="363"/>
            <ac:spMk id="14" creationId="{EC40B7DA-828F-D93F-6555-144A4936B70C}"/>
          </ac:spMkLst>
        </pc:spChg>
        <pc:spChg chg="add mod">
          <ac:chgData name="Shauna O'Brien" userId="2cccf8d3-fcb4-4082-ab59-b4bd17c66c6c" providerId="ADAL" clId="{4A81E005-092E-8247-B2E8-39A48138B6C2}" dt="2022-10-24T14:07:48.642" v="8223" actId="1076"/>
          <ac:spMkLst>
            <pc:docMk/>
            <pc:sldMk cId="3746843881" sldId="363"/>
            <ac:spMk id="19" creationId="{C7B3338C-B47F-8407-5382-7C352D9486C8}"/>
          </ac:spMkLst>
        </pc:spChg>
        <pc:spChg chg="add mod">
          <ac:chgData name="Shauna O'Brien" userId="2cccf8d3-fcb4-4082-ab59-b4bd17c66c6c" providerId="ADAL" clId="{4A81E005-092E-8247-B2E8-39A48138B6C2}" dt="2022-10-24T14:07:48.642" v="8223" actId="1076"/>
          <ac:spMkLst>
            <pc:docMk/>
            <pc:sldMk cId="3746843881" sldId="363"/>
            <ac:spMk id="20" creationId="{E6E500FB-1B22-4C1F-9414-A5D73661202C}"/>
          </ac:spMkLst>
        </pc:spChg>
        <pc:spChg chg="add mod">
          <ac:chgData name="Shauna O'Brien" userId="2cccf8d3-fcb4-4082-ab59-b4bd17c66c6c" providerId="ADAL" clId="{4A81E005-092E-8247-B2E8-39A48138B6C2}" dt="2022-10-24T14:07:48.642" v="8223" actId="1076"/>
          <ac:spMkLst>
            <pc:docMk/>
            <pc:sldMk cId="3746843881" sldId="363"/>
            <ac:spMk id="21" creationId="{C2242C22-8AD2-63AD-43A8-764EBA1E5A8C}"/>
          </ac:spMkLst>
        </pc:spChg>
        <pc:spChg chg="add mod">
          <ac:chgData name="Shauna O'Brien" userId="2cccf8d3-fcb4-4082-ab59-b4bd17c66c6c" providerId="ADAL" clId="{4A81E005-092E-8247-B2E8-39A48138B6C2}" dt="2022-10-24T14:07:48.642" v="8223" actId="1076"/>
          <ac:spMkLst>
            <pc:docMk/>
            <pc:sldMk cId="3746843881" sldId="363"/>
            <ac:spMk id="22" creationId="{DA1EE500-39C8-E9F3-276E-EF8E0F9FA3E8}"/>
          </ac:spMkLst>
        </pc:spChg>
        <pc:spChg chg="add mod">
          <ac:chgData name="Shauna O'Brien" userId="2cccf8d3-fcb4-4082-ab59-b4bd17c66c6c" providerId="ADAL" clId="{4A81E005-092E-8247-B2E8-39A48138B6C2}" dt="2022-10-24T14:07:48.642" v="8223" actId="1076"/>
          <ac:spMkLst>
            <pc:docMk/>
            <pc:sldMk cId="3746843881" sldId="363"/>
            <ac:spMk id="23" creationId="{3B32EB78-CED0-8063-5939-6880B8EF0E66}"/>
          </ac:spMkLst>
        </pc:spChg>
        <pc:spChg chg="add mod">
          <ac:chgData name="Shauna O'Brien" userId="2cccf8d3-fcb4-4082-ab59-b4bd17c66c6c" providerId="ADAL" clId="{4A81E005-092E-8247-B2E8-39A48138B6C2}" dt="2022-10-24T14:07:48.642" v="8223" actId="1076"/>
          <ac:spMkLst>
            <pc:docMk/>
            <pc:sldMk cId="3746843881" sldId="363"/>
            <ac:spMk id="24" creationId="{C8130A7C-1113-E00D-C363-73828937A40B}"/>
          </ac:spMkLst>
        </pc:spChg>
        <pc:spChg chg="add mod">
          <ac:chgData name="Shauna O'Brien" userId="2cccf8d3-fcb4-4082-ab59-b4bd17c66c6c" providerId="ADAL" clId="{4A81E005-092E-8247-B2E8-39A48138B6C2}" dt="2022-10-24T14:07:48.642" v="8223" actId="1076"/>
          <ac:spMkLst>
            <pc:docMk/>
            <pc:sldMk cId="3746843881" sldId="363"/>
            <ac:spMk id="25" creationId="{45A81F92-8712-024C-C7CA-09BBB9B6E137}"/>
          </ac:spMkLst>
        </pc:spChg>
        <pc:picChg chg="mod">
          <ac:chgData name="Shauna O'Brien" userId="2cccf8d3-fcb4-4082-ab59-b4bd17c66c6c" providerId="ADAL" clId="{4A81E005-092E-8247-B2E8-39A48138B6C2}" dt="2022-10-24T13:55:29.424" v="7357" actId="14100"/>
          <ac:picMkLst>
            <pc:docMk/>
            <pc:sldMk cId="3746843881" sldId="363"/>
            <ac:picMk id="1026" creationId="{E63184F1-833F-ED41-A22C-4066F49CE373}"/>
          </ac:picMkLst>
        </pc:picChg>
        <pc:inkChg chg="add">
          <ac:chgData name="Shauna O'Brien" userId="2cccf8d3-fcb4-4082-ab59-b4bd17c66c6c" providerId="ADAL" clId="{4A81E005-092E-8247-B2E8-39A48138B6C2}" dt="2022-10-24T13:59:07.619" v="7446" actId="9405"/>
          <ac:inkMkLst>
            <pc:docMk/>
            <pc:sldMk cId="3746843881" sldId="363"/>
            <ac:inkMk id="15" creationId="{15FB178E-8FE9-59F7-ACEC-368B20F16118}"/>
          </ac:inkMkLst>
        </pc:inkChg>
        <pc:inkChg chg="add">
          <ac:chgData name="Shauna O'Brien" userId="2cccf8d3-fcb4-4082-ab59-b4bd17c66c6c" providerId="ADAL" clId="{4A81E005-092E-8247-B2E8-39A48138B6C2}" dt="2022-10-24T13:59:19.500" v="7447" actId="9405"/>
          <ac:inkMkLst>
            <pc:docMk/>
            <pc:sldMk cId="3746843881" sldId="363"/>
            <ac:inkMk id="16" creationId="{B39B1FAE-FFA6-1B5B-3EA4-280C10814122}"/>
          </ac:inkMkLst>
        </pc:inkChg>
        <pc:inkChg chg="add">
          <ac:chgData name="Shauna O'Brien" userId="2cccf8d3-fcb4-4082-ab59-b4bd17c66c6c" providerId="ADAL" clId="{4A81E005-092E-8247-B2E8-39A48138B6C2}" dt="2022-10-24T13:59:25.294" v="7448" actId="9405"/>
          <ac:inkMkLst>
            <pc:docMk/>
            <pc:sldMk cId="3746843881" sldId="363"/>
            <ac:inkMk id="17" creationId="{19D138C9-8314-816E-A2DA-391F930AC7CD}"/>
          </ac:inkMkLst>
        </pc:inkChg>
        <pc:inkChg chg="add">
          <ac:chgData name="Shauna O'Brien" userId="2cccf8d3-fcb4-4082-ab59-b4bd17c66c6c" providerId="ADAL" clId="{4A81E005-092E-8247-B2E8-39A48138B6C2}" dt="2022-10-24T13:59:32.847" v="7449" actId="9405"/>
          <ac:inkMkLst>
            <pc:docMk/>
            <pc:sldMk cId="3746843881" sldId="363"/>
            <ac:inkMk id="18" creationId="{582C0A44-7226-4E1F-8D89-CC22DAECF760}"/>
          </ac:inkMkLst>
        </pc:inkChg>
      </pc:sldChg>
      <pc:sldChg chg="modSp mod">
        <pc:chgData name="Shauna O'Brien" userId="2cccf8d3-fcb4-4082-ab59-b4bd17c66c6c" providerId="ADAL" clId="{4A81E005-092E-8247-B2E8-39A48138B6C2}" dt="2022-10-24T12:44:11.170" v="2579" actId="20577"/>
        <pc:sldMkLst>
          <pc:docMk/>
          <pc:sldMk cId="2739972932" sldId="364"/>
        </pc:sldMkLst>
        <pc:spChg chg="mod">
          <ac:chgData name="Shauna O'Brien" userId="2cccf8d3-fcb4-4082-ab59-b4bd17c66c6c" providerId="ADAL" clId="{4A81E005-092E-8247-B2E8-39A48138B6C2}" dt="2022-10-24T12:44:11.170" v="2579" actId="20577"/>
          <ac:spMkLst>
            <pc:docMk/>
            <pc:sldMk cId="2739972932" sldId="364"/>
            <ac:spMk id="8" creationId="{F2D3CC91-E3A0-AD73-AD77-AB41B5DC3693}"/>
          </ac:spMkLst>
        </pc:spChg>
      </pc:sldChg>
      <pc:sldChg chg="del">
        <pc:chgData name="Shauna O'Brien" userId="2cccf8d3-fcb4-4082-ab59-b4bd17c66c6c" providerId="ADAL" clId="{4A81E005-092E-8247-B2E8-39A48138B6C2}" dt="2022-10-24T13:49:40.192" v="7085" actId="2696"/>
        <pc:sldMkLst>
          <pc:docMk/>
          <pc:sldMk cId="4111434828" sldId="366"/>
        </pc:sldMkLst>
      </pc:sldChg>
      <pc:sldChg chg="modSp mod modNotesTx">
        <pc:chgData name="Shauna O'Brien" userId="2cccf8d3-fcb4-4082-ab59-b4bd17c66c6c" providerId="ADAL" clId="{4A81E005-092E-8247-B2E8-39A48138B6C2}" dt="2022-10-24T14:27:57.683" v="9741" actId="20577"/>
        <pc:sldMkLst>
          <pc:docMk/>
          <pc:sldMk cId="2998874489" sldId="368"/>
        </pc:sldMkLst>
        <pc:spChg chg="mod">
          <ac:chgData name="Shauna O'Brien" userId="2cccf8d3-fcb4-4082-ab59-b4bd17c66c6c" providerId="ADAL" clId="{4A81E005-092E-8247-B2E8-39A48138B6C2}" dt="2022-10-24T11:37:36.723" v="614" actId="20577"/>
          <ac:spMkLst>
            <pc:docMk/>
            <pc:sldMk cId="2998874489" sldId="368"/>
            <ac:spMk id="8" creationId="{A3F4895E-1D02-224B-8268-6EB01190633F}"/>
          </ac:spMkLst>
        </pc:spChg>
        <pc:spChg chg="mod">
          <ac:chgData name="Shauna O'Brien" userId="2cccf8d3-fcb4-4082-ab59-b4bd17c66c6c" providerId="ADAL" clId="{4A81E005-092E-8247-B2E8-39A48138B6C2}" dt="2022-10-24T14:27:57.683" v="9741" actId="20577"/>
          <ac:spMkLst>
            <pc:docMk/>
            <pc:sldMk cId="2998874489" sldId="368"/>
            <ac:spMk id="9" creationId="{4654A9D9-6C37-6043-966A-926AD886CE54}"/>
          </ac:spMkLst>
        </pc:spChg>
        <pc:spChg chg="mod">
          <ac:chgData name="Shauna O'Brien" userId="2cccf8d3-fcb4-4082-ab59-b4bd17c66c6c" providerId="ADAL" clId="{4A81E005-092E-8247-B2E8-39A48138B6C2}" dt="2022-10-24T11:33:43.348" v="211" actId="1076"/>
          <ac:spMkLst>
            <pc:docMk/>
            <pc:sldMk cId="2998874489" sldId="368"/>
            <ac:spMk id="10" creationId="{7007BDE7-78B3-F74C-9793-1F982B884727}"/>
          </ac:spMkLst>
        </pc:spChg>
        <pc:spChg chg="mod">
          <ac:chgData name="Shauna O'Brien" userId="2cccf8d3-fcb4-4082-ab59-b4bd17c66c6c" providerId="ADAL" clId="{4A81E005-092E-8247-B2E8-39A48138B6C2}" dt="2022-10-24T11:34:23.659" v="348" actId="20577"/>
          <ac:spMkLst>
            <pc:docMk/>
            <pc:sldMk cId="2998874489" sldId="368"/>
            <ac:spMk id="11" creationId="{F230D780-A99A-B54A-8195-1ED9B4CEFD7D}"/>
          </ac:spMkLst>
        </pc:spChg>
        <pc:spChg chg="mod">
          <ac:chgData name="Shauna O'Brien" userId="2cccf8d3-fcb4-4082-ab59-b4bd17c66c6c" providerId="ADAL" clId="{4A81E005-092E-8247-B2E8-39A48138B6C2}" dt="2022-10-24T11:35:51.480" v="497" actId="1036"/>
          <ac:spMkLst>
            <pc:docMk/>
            <pc:sldMk cId="2998874489" sldId="368"/>
            <ac:spMk id="12" creationId="{C57369B5-7BE9-B34A-AE7A-6E61CE89FF40}"/>
          </ac:spMkLst>
        </pc:spChg>
        <pc:spChg chg="mod">
          <ac:chgData name="Shauna O'Brien" userId="2cccf8d3-fcb4-4082-ab59-b4bd17c66c6c" providerId="ADAL" clId="{4A81E005-092E-8247-B2E8-39A48138B6C2}" dt="2022-10-24T11:37:13.976" v="613" actId="20577"/>
          <ac:spMkLst>
            <pc:docMk/>
            <pc:sldMk cId="2998874489" sldId="368"/>
            <ac:spMk id="13" creationId="{8763EA1F-D884-B946-9EA6-0EF7183610B9}"/>
          </ac:spMkLst>
        </pc:spChg>
      </pc:sldChg>
      <pc:sldChg chg="modSp mod modNotesTx">
        <pc:chgData name="Shauna O'Brien" userId="2cccf8d3-fcb4-4082-ab59-b4bd17c66c6c" providerId="ADAL" clId="{4A81E005-092E-8247-B2E8-39A48138B6C2}" dt="2022-10-24T12:20:04.481" v="2335" actId="113"/>
        <pc:sldMkLst>
          <pc:docMk/>
          <pc:sldMk cId="3117368702" sldId="369"/>
        </pc:sldMkLst>
        <pc:spChg chg="mod">
          <ac:chgData name="Shauna O'Brien" userId="2cccf8d3-fcb4-4082-ab59-b4bd17c66c6c" providerId="ADAL" clId="{4A81E005-092E-8247-B2E8-39A48138B6C2}" dt="2022-10-24T12:18:51.555" v="2184" actId="114"/>
          <ac:spMkLst>
            <pc:docMk/>
            <pc:sldMk cId="3117368702" sldId="369"/>
            <ac:spMk id="8" creationId="{A3F4895E-1D02-224B-8268-6EB01190633F}"/>
          </ac:spMkLst>
        </pc:spChg>
      </pc:sldChg>
      <pc:sldChg chg="del">
        <pc:chgData name="Shauna O'Brien" userId="2cccf8d3-fcb4-4082-ab59-b4bd17c66c6c" providerId="ADAL" clId="{4A81E005-092E-8247-B2E8-39A48138B6C2}" dt="2022-10-24T13:15:47.794" v="5340" actId="2696"/>
        <pc:sldMkLst>
          <pc:docMk/>
          <pc:sldMk cId="2881688395" sldId="371"/>
        </pc:sldMkLst>
      </pc:sldChg>
      <pc:sldChg chg="addSp delSp modSp del mod">
        <pc:chgData name="Shauna O'Brien" userId="2cccf8d3-fcb4-4082-ab59-b4bd17c66c6c" providerId="ADAL" clId="{4A81E005-092E-8247-B2E8-39A48138B6C2}" dt="2022-10-24T14:05:05.261" v="8002" actId="2696"/>
        <pc:sldMkLst>
          <pc:docMk/>
          <pc:sldMk cId="3028407011" sldId="372"/>
        </pc:sldMkLst>
        <pc:spChg chg="mod">
          <ac:chgData name="Shauna O'Brien" userId="2cccf8d3-fcb4-4082-ab59-b4bd17c66c6c" providerId="ADAL" clId="{4A81E005-092E-8247-B2E8-39A48138B6C2}" dt="2022-10-24T13:53:30.547" v="7353" actId="20577"/>
          <ac:spMkLst>
            <pc:docMk/>
            <pc:sldMk cId="3028407011" sldId="372"/>
            <ac:spMk id="2" creationId="{E494B74C-D6E9-8C47-B64D-4A7EA3FB90D0}"/>
          </ac:spMkLst>
        </pc:spChg>
        <pc:spChg chg="add mod">
          <ac:chgData name="Shauna O'Brien" userId="2cccf8d3-fcb4-4082-ab59-b4bd17c66c6c" providerId="ADAL" clId="{4A81E005-092E-8247-B2E8-39A48138B6C2}" dt="2022-10-24T13:53:13.802" v="7324"/>
          <ac:spMkLst>
            <pc:docMk/>
            <pc:sldMk cId="3028407011" sldId="372"/>
            <ac:spMk id="7" creationId="{D74E611E-FCB1-1A6B-C716-8226FED21BE6}"/>
          </ac:spMkLst>
        </pc:spChg>
        <pc:spChg chg="mod">
          <ac:chgData name="Shauna O'Brien" userId="2cccf8d3-fcb4-4082-ab59-b4bd17c66c6c" providerId="ADAL" clId="{4A81E005-092E-8247-B2E8-39A48138B6C2}" dt="2022-10-24T13:53:40.367" v="7356" actId="20577"/>
          <ac:spMkLst>
            <pc:docMk/>
            <pc:sldMk cId="3028407011" sldId="372"/>
            <ac:spMk id="8" creationId="{1F764C78-3DE1-44A0-B656-FB67A825BB1A}"/>
          </ac:spMkLst>
        </pc:spChg>
        <pc:spChg chg="add mod">
          <ac:chgData name="Shauna O'Brien" userId="2cccf8d3-fcb4-4082-ab59-b4bd17c66c6c" providerId="ADAL" clId="{4A81E005-092E-8247-B2E8-39A48138B6C2}" dt="2022-10-24T13:53:13.802" v="7324"/>
          <ac:spMkLst>
            <pc:docMk/>
            <pc:sldMk cId="3028407011" sldId="372"/>
            <ac:spMk id="9" creationId="{C1212880-A6BA-E7F3-6291-A175E133AB60}"/>
          </ac:spMkLst>
        </pc:spChg>
        <pc:spChg chg="add mod">
          <ac:chgData name="Shauna O'Brien" userId="2cccf8d3-fcb4-4082-ab59-b4bd17c66c6c" providerId="ADAL" clId="{4A81E005-092E-8247-B2E8-39A48138B6C2}" dt="2022-10-24T13:53:13.802" v="7324"/>
          <ac:spMkLst>
            <pc:docMk/>
            <pc:sldMk cId="3028407011" sldId="372"/>
            <ac:spMk id="13" creationId="{B8C8F632-1668-1AD2-0D76-9280DFD37443}"/>
          </ac:spMkLst>
        </pc:spChg>
        <pc:spChg chg="add mod">
          <ac:chgData name="Shauna O'Brien" userId="2cccf8d3-fcb4-4082-ab59-b4bd17c66c6c" providerId="ADAL" clId="{4A81E005-092E-8247-B2E8-39A48138B6C2}" dt="2022-10-24T13:53:13.802" v="7324"/>
          <ac:spMkLst>
            <pc:docMk/>
            <pc:sldMk cId="3028407011" sldId="372"/>
            <ac:spMk id="14" creationId="{E3839BA3-BFFE-39C0-9A59-61A7F6436064}"/>
          </ac:spMkLst>
        </pc:spChg>
        <pc:spChg chg="add mod">
          <ac:chgData name="Shauna O'Brien" userId="2cccf8d3-fcb4-4082-ab59-b4bd17c66c6c" providerId="ADAL" clId="{4A81E005-092E-8247-B2E8-39A48138B6C2}" dt="2022-10-24T13:53:13.802" v="7324"/>
          <ac:spMkLst>
            <pc:docMk/>
            <pc:sldMk cId="3028407011" sldId="372"/>
            <ac:spMk id="15" creationId="{5187D177-BA2D-5C92-945C-75D582D0B4BF}"/>
          </ac:spMkLst>
        </pc:spChg>
        <pc:spChg chg="add mod">
          <ac:chgData name="Shauna O'Brien" userId="2cccf8d3-fcb4-4082-ab59-b4bd17c66c6c" providerId="ADAL" clId="{4A81E005-092E-8247-B2E8-39A48138B6C2}" dt="2022-10-24T13:53:13.802" v="7324"/>
          <ac:spMkLst>
            <pc:docMk/>
            <pc:sldMk cId="3028407011" sldId="372"/>
            <ac:spMk id="16" creationId="{21132FFE-524F-CF36-270A-4FDF76473A39}"/>
          </ac:spMkLst>
        </pc:spChg>
        <pc:spChg chg="add mod">
          <ac:chgData name="Shauna O'Brien" userId="2cccf8d3-fcb4-4082-ab59-b4bd17c66c6c" providerId="ADAL" clId="{4A81E005-092E-8247-B2E8-39A48138B6C2}" dt="2022-10-24T13:53:13.802" v="7324"/>
          <ac:spMkLst>
            <pc:docMk/>
            <pc:sldMk cId="3028407011" sldId="372"/>
            <ac:spMk id="19" creationId="{FDA200E3-38C4-8934-C26D-DEA48EEEB849}"/>
          </ac:spMkLst>
        </pc:spChg>
        <pc:grpChg chg="add mod">
          <ac:chgData name="Shauna O'Brien" userId="2cccf8d3-fcb4-4082-ab59-b4bd17c66c6c" providerId="ADAL" clId="{4A81E005-092E-8247-B2E8-39A48138B6C2}" dt="2022-10-24T13:53:20.084" v="7327" actId="1076"/>
          <ac:grpSpMkLst>
            <pc:docMk/>
            <pc:sldMk cId="3028407011" sldId="372"/>
            <ac:grpSpMk id="3" creationId="{F87F951A-9E18-2956-DF6D-C0A2CA2AA9F0}"/>
          </ac:grpSpMkLst>
        </pc:grpChg>
        <pc:grpChg chg="add mod">
          <ac:chgData name="Shauna O'Brien" userId="2cccf8d3-fcb4-4082-ab59-b4bd17c66c6c" providerId="ADAL" clId="{4A81E005-092E-8247-B2E8-39A48138B6C2}" dt="2022-10-24T13:53:13.802" v="7324"/>
          <ac:grpSpMkLst>
            <pc:docMk/>
            <pc:sldMk cId="3028407011" sldId="372"/>
            <ac:grpSpMk id="5" creationId="{57CE2F46-DA76-ACF0-AA51-610329BA2F07}"/>
          </ac:grpSpMkLst>
        </pc:grpChg>
        <pc:grpChg chg="add mod">
          <ac:chgData name="Shauna O'Brien" userId="2cccf8d3-fcb4-4082-ab59-b4bd17c66c6c" providerId="ADAL" clId="{4A81E005-092E-8247-B2E8-39A48138B6C2}" dt="2022-10-24T13:53:13.802" v="7324"/>
          <ac:grpSpMkLst>
            <pc:docMk/>
            <pc:sldMk cId="3028407011" sldId="372"/>
            <ac:grpSpMk id="6" creationId="{E9B542CC-9780-34CB-2FFC-950E9946E5C7}"/>
          </ac:grpSpMkLst>
        </pc:grpChg>
        <pc:grpChg chg="add mod">
          <ac:chgData name="Shauna O'Brien" userId="2cccf8d3-fcb4-4082-ab59-b4bd17c66c6c" providerId="ADAL" clId="{4A81E005-092E-8247-B2E8-39A48138B6C2}" dt="2022-10-24T13:53:13.802" v="7324"/>
          <ac:grpSpMkLst>
            <pc:docMk/>
            <pc:sldMk cId="3028407011" sldId="372"/>
            <ac:grpSpMk id="17" creationId="{C179FAB8-56A2-8ACF-7EB4-526B0D4C579D}"/>
          </ac:grpSpMkLst>
        </pc:grpChg>
        <pc:grpChg chg="add mod">
          <ac:chgData name="Shauna O'Brien" userId="2cccf8d3-fcb4-4082-ab59-b4bd17c66c6c" providerId="ADAL" clId="{4A81E005-092E-8247-B2E8-39A48138B6C2}" dt="2022-10-24T13:53:13.802" v="7324"/>
          <ac:grpSpMkLst>
            <pc:docMk/>
            <pc:sldMk cId="3028407011" sldId="372"/>
            <ac:grpSpMk id="18" creationId="{60A00B24-87EE-A9A5-7B9F-B0E2E7E65EB1}"/>
          </ac:grpSpMkLst>
        </pc:grpChg>
        <pc:grpChg chg="add mod">
          <ac:chgData name="Shauna O'Brien" userId="2cccf8d3-fcb4-4082-ab59-b4bd17c66c6c" providerId="ADAL" clId="{4A81E005-092E-8247-B2E8-39A48138B6C2}" dt="2022-10-24T13:53:13.802" v="7324"/>
          <ac:grpSpMkLst>
            <pc:docMk/>
            <pc:sldMk cId="3028407011" sldId="372"/>
            <ac:grpSpMk id="26" creationId="{49FF7491-C7D1-C279-920F-8CDA712C5AA0}"/>
          </ac:grpSpMkLst>
        </pc:grpChg>
        <pc:picChg chg="del">
          <ac:chgData name="Shauna O'Brien" userId="2cccf8d3-fcb4-4082-ab59-b4bd17c66c6c" providerId="ADAL" clId="{4A81E005-092E-8247-B2E8-39A48138B6C2}" dt="2022-10-24T13:53:10.802" v="7323" actId="478"/>
          <ac:picMkLst>
            <pc:docMk/>
            <pc:sldMk cId="3028407011" sldId="372"/>
            <ac:picMk id="1026" creationId="{5259A693-8911-4E4D-86AD-9234FDE370DB}"/>
          </ac:picMkLst>
        </pc:picChg>
        <pc:cxnChg chg="add mod">
          <ac:chgData name="Shauna O'Brien" userId="2cccf8d3-fcb4-4082-ab59-b4bd17c66c6c" providerId="ADAL" clId="{4A81E005-092E-8247-B2E8-39A48138B6C2}" dt="2022-10-24T13:53:13.802" v="7324"/>
          <ac:cxnSpMkLst>
            <pc:docMk/>
            <pc:sldMk cId="3028407011" sldId="372"/>
            <ac:cxnSpMk id="4" creationId="{D016714E-BC48-AD0B-D9F3-1379A7EF86F7}"/>
          </ac:cxnSpMkLst>
        </pc:cxnChg>
        <pc:cxnChg chg="add mod">
          <ac:chgData name="Shauna O'Brien" userId="2cccf8d3-fcb4-4082-ab59-b4bd17c66c6c" providerId="ADAL" clId="{4A81E005-092E-8247-B2E8-39A48138B6C2}" dt="2022-10-24T13:53:13.802" v="7324"/>
          <ac:cxnSpMkLst>
            <pc:docMk/>
            <pc:sldMk cId="3028407011" sldId="372"/>
            <ac:cxnSpMk id="10" creationId="{814FD2D3-AC89-A92B-FE73-B8537224776B}"/>
          </ac:cxnSpMkLst>
        </pc:cxnChg>
        <pc:cxnChg chg="add mod">
          <ac:chgData name="Shauna O'Brien" userId="2cccf8d3-fcb4-4082-ab59-b4bd17c66c6c" providerId="ADAL" clId="{4A81E005-092E-8247-B2E8-39A48138B6C2}" dt="2022-10-24T13:53:13.802" v="7324"/>
          <ac:cxnSpMkLst>
            <pc:docMk/>
            <pc:sldMk cId="3028407011" sldId="372"/>
            <ac:cxnSpMk id="11" creationId="{C715A1F3-67DF-E478-F032-7C39D33397DB}"/>
          </ac:cxnSpMkLst>
        </pc:cxnChg>
        <pc:cxnChg chg="add mod">
          <ac:chgData name="Shauna O'Brien" userId="2cccf8d3-fcb4-4082-ab59-b4bd17c66c6c" providerId="ADAL" clId="{4A81E005-092E-8247-B2E8-39A48138B6C2}" dt="2022-10-24T13:53:13.802" v="7324"/>
          <ac:cxnSpMkLst>
            <pc:docMk/>
            <pc:sldMk cId="3028407011" sldId="372"/>
            <ac:cxnSpMk id="12" creationId="{94133498-FF34-F967-AA7A-17CE445D3ECD}"/>
          </ac:cxnSpMkLst>
        </pc:cxnChg>
        <pc:cxnChg chg="add mod">
          <ac:chgData name="Shauna O'Brien" userId="2cccf8d3-fcb4-4082-ab59-b4bd17c66c6c" providerId="ADAL" clId="{4A81E005-092E-8247-B2E8-39A48138B6C2}" dt="2022-10-24T13:53:13.802" v="7324"/>
          <ac:cxnSpMkLst>
            <pc:docMk/>
            <pc:sldMk cId="3028407011" sldId="372"/>
            <ac:cxnSpMk id="20" creationId="{633FE2E6-0861-BD2B-634C-FD89020AAEAE}"/>
          </ac:cxnSpMkLst>
        </pc:cxnChg>
        <pc:cxnChg chg="add mod">
          <ac:chgData name="Shauna O'Brien" userId="2cccf8d3-fcb4-4082-ab59-b4bd17c66c6c" providerId="ADAL" clId="{4A81E005-092E-8247-B2E8-39A48138B6C2}" dt="2022-10-24T13:53:13.802" v="7324"/>
          <ac:cxnSpMkLst>
            <pc:docMk/>
            <pc:sldMk cId="3028407011" sldId="372"/>
            <ac:cxnSpMk id="21" creationId="{4739F95E-408B-A88F-6F38-90D5F4D11EBA}"/>
          </ac:cxnSpMkLst>
        </pc:cxnChg>
        <pc:cxnChg chg="add mod">
          <ac:chgData name="Shauna O'Brien" userId="2cccf8d3-fcb4-4082-ab59-b4bd17c66c6c" providerId="ADAL" clId="{4A81E005-092E-8247-B2E8-39A48138B6C2}" dt="2022-10-24T13:53:13.802" v="7324"/>
          <ac:cxnSpMkLst>
            <pc:docMk/>
            <pc:sldMk cId="3028407011" sldId="372"/>
            <ac:cxnSpMk id="22" creationId="{90C229EE-F2C7-A657-BCE3-B3F0FB4F5DF0}"/>
          </ac:cxnSpMkLst>
        </pc:cxnChg>
        <pc:cxnChg chg="add mod">
          <ac:chgData name="Shauna O'Brien" userId="2cccf8d3-fcb4-4082-ab59-b4bd17c66c6c" providerId="ADAL" clId="{4A81E005-092E-8247-B2E8-39A48138B6C2}" dt="2022-10-24T13:53:13.802" v="7324"/>
          <ac:cxnSpMkLst>
            <pc:docMk/>
            <pc:sldMk cId="3028407011" sldId="372"/>
            <ac:cxnSpMk id="23" creationId="{4B00801C-8509-8561-BA76-017595CFD089}"/>
          </ac:cxnSpMkLst>
        </pc:cxnChg>
        <pc:cxnChg chg="add mod">
          <ac:chgData name="Shauna O'Brien" userId="2cccf8d3-fcb4-4082-ab59-b4bd17c66c6c" providerId="ADAL" clId="{4A81E005-092E-8247-B2E8-39A48138B6C2}" dt="2022-10-24T13:53:13.802" v="7324"/>
          <ac:cxnSpMkLst>
            <pc:docMk/>
            <pc:sldMk cId="3028407011" sldId="372"/>
            <ac:cxnSpMk id="24" creationId="{3559862A-09BC-DE7F-ACC6-DF752D39C15C}"/>
          </ac:cxnSpMkLst>
        </pc:cxnChg>
        <pc:cxnChg chg="add mod">
          <ac:chgData name="Shauna O'Brien" userId="2cccf8d3-fcb4-4082-ab59-b4bd17c66c6c" providerId="ADAL" clId="{4A81E005-092E-8247-B2E8-39A48138B6C2}" dt="2022-10-24T13:53:13.802" v="7324"/>
          <ac:cxnSpMkLst>
            <pc:docMk/>
            <pc:sldMk cId="3028407011" sldId="372"/>
            <ac:cxnSpMk id="25" creationId="{9E937095-0035-7582-FFC2-32EB4FEB199F}"/>
          </ac:cxnSpMkLst>
        </pc:cxnChg>
        <pc:cxnChg chg="add mod">
          <ac:chgData name="Shauna O'Brien" userId="2cccf8d3-fcb4-4082-ab59-b4bd17c66c6c" providerId="ADAL" clId="{4A81E005-092E-8247-B2E8-39A48138B6C2}" dt="2022-10-24T13:53:13.802" v="7324"/>
          <ac:cxnSpMkLst>
            <pc:docMk/>
            <pc:sldMk cId="3028407011" sldId="372"/>
            <ac:cxnSpMk id="27" creationId="{FCE9531C-567D-338E-221B-BA1660532E6F}"/>
          </ac:cxnSpMkLst>
        </pc:cxnChg>
        <pc:cxnChg chg="add mod">
          <ac:chgData name="Shauna O'Brien" userId="2cccf8d3-fcb4-4082-ab59-b4bd17c66c6c" providerId="ADAL" clId="{4A81E005-092E-8247-B2E8-39A48138B6C2}" dt="2022-10-24T13:53:13.802" v="7324"/>
          <ac:cxnSpMkLst>
            <pc:docMk/>
            <pc:sldMk cId="3028407011" sldId="372"/>
            <ac:cxnSpMk id="28" creationId="{039BCA84-E3B3-B838-45E3-3EB706FA48DD}"/>
          </ac:cxnSpMkLst>
        </pc:cxnChg>
        <pc:cxnChg chg="add mod">
          <ac:chgData name="Shauna O'Brien" userId="2cccf8d3-fcb4-4082-ab59-b4bd17c66c6c" providerId="ADAL" clId="{4A81E005-092E-8247-B2E8-39A48138B6C2}" dt="2022-10-24T13:53:13.802" v="7324"/>
          <ac:cxnSpMkLst>
            <pc:docMk/>
            <pc:sldMk cId="3028407011" sldId="372"/>
            <ac:cxnSpMk id="29" creationId="{07202342-D58E-7720-B505-E8BAE720A0DF}"/>
          </ac:cxnSpMkLst>
        </pc:cxnChg>
        <pc:cxnChg chg="add mod">
          <ac:chgData name="Shauna O'Brien" userId="2cccf8d3-fcb4-4082-ab59-b4bd17c66c6c" providerId="ADAL" clId="{4A81E005-092E-8247-B2E8-39A48138B6C2}" dt="2022-10-24T13:53:13.802" v="7324"/>
          <ac:cxnSpMkLst>
            <pc:docMk/>
            <pc:sldMk cId="3028407011" sldId="372"/>
            <ac:cxnSpMk id="30" creationId="{E1687785-6AEC-7E30-4D98-CE68B2604D73}"/>
          </ac:cxnSpMkLst>
        </pc:cxnChg>
        <pc:cxnChg chg="add mod">
          <ac:chgData name="Shauna O'Brien" userId="2cccf8d3-fcb4-4082-ab59-b4bd17c66c6c" providerId="ADAL" clId="{4A81E005-092E-8247-B2E8-39A48138B6C2}" dt="2022-10-24T13:53:13.802" v="7324"/>
          <ac:cxnSpMkLst>
            <pc:docMk/>
            <pc:sldMk cId="3028407011" sldId="372"/>
            <ac:cxnSpMk id="31" creationId="{640F77E7-C835-F044-B04A-1E8383B98B4A}"/>
          </ac:cxnSpMkLst>
        </pc:cxnChg>
      </pc:sldChg>
      <pc:sldChg chg="del">
        <pc:chgData name="Shauna O'Brien" userId="2cccf8d3-fcb4-4082-ab59-b4bd17c66c6c" providerId="ADAL" clId="{4A81E005-092E-8247-B2E8-39A48138B6C2}" dt="2022-10-24T13:15:48.724" v="5341" actId="2696"/>
        <pc:sldMkLst>
          <pc:docMk/>
          <pc:sldMk cId="2507515170" sldId="374"/>
        </pc:sldMkLst>
      </pc:sldChg>
      <pc:sldChg chg="del">
        <pc:chgData name="Shauna O'Brien" userId="2cccf8d3-fcb4-4082-ab59-b4bd17c66c6c" providerId="ADAL" clId="{4A81E005-092E-8247-B2E8-39A48138B6C2}" dt="2022-10-24T13:53:33.510" v="7354" actId="2696"/>
        <pc:sldMkLst>
          <pc:docMk/>
          <pc:sldMk cId="1281919297" sldId="375"/>
        </pc:sldMkLst>
      </pc:sldChg>
      <pc:sldChg chg="del">
        <pc:chgData name="Shauna O'Brien" userId="2cccf8d3-fcb4-4082-ab59-b4bd17c66c6c" providerId="ADAL" clId="{4A81E005-092E-8247-B2E8-39A48138B6C2}" dt="2022-10-24T13:53:34.177" v="7355" actId="2696"/>
        <pc:sldMkLst>
          <pc:docMk/>
          <pc:sldMk cId="551840169" sldId="376"/>
        </pc:sldMkLst>
      </pc:sldChg>
      <pc:sldChg chg="del">
        <pc:chgData name="Shauna O'Brien" userId="2cccf8d3-fcb4-4082-ab59-b4bd17c66c6c" providerId="ADAL" clId="{4A81E005-092E-8247-B2E8-39A48138B6C2}" dt="2022-10-24T13:49:41.683" v="7087" actId="2696"/>
        <pc:sldMkLst>
          <pc:docMk/>
          <pc:sldMk cId="857993477" sldId="378"/>
        </pc:sldMkLst>
      </pc:sldChg>
      <pc:sldChg chg="modSp mod">
        <pc:chgData name="Shauna O'Brien" userId="2cccf8d3-fcb4-4082-ab59-b4bd17c66c6c" providerId="ADAL" clId="{4A81E005-092E-8247-B2E8-39A48138B6C2}" dt="2022-10-24T14:26:49.875" v="9632" actId="20577"/>
        <pc:sldMkLst>
          <pc:docMk/>
          <pc:sldMk cId="353383840" sldId="381"/>
        </pc:sldMkLst>
        <pc:spChg chg="mod">
          <ac:chgData name="Shauna O'Brien" userId="2cccf8d3-fcb4-4082-ab59-b4bd17c66c6c" providerId="ADAL" clId="{4A81E005-092E-8247-B2E8-39A48138B6C2}" dt="2022-10-24T14:26:49.875" v="9632" actId="20577"/>
          <ac:spMkLst>
            <pc:docMk/>
            <pc:sldMk cId="353383840" sldId="381"/>
            <ac:spMk id="6" creationId="{03D33695-F3E3-458D-8D7E-F377F44F408A}"/>
          </ac:spMkLst>
        </pc:spChg>
      </pc:sldChg>
      <pc:sldChg chg="modSp modAnim">
        <pc:chgData name="Shauna O'Brien" userId="2cccf8d3-fcb4-4082-ab59-b4bd17c66c6c" providerId="ADAL" clId="{4A81E005-092E-8247-B2E8-39A48138B6C2}" dt="2022-10-24T14:29:23.110" v="10090" actId="20577"/>
        <pc:sldMkLst>
          <pc:docMk/>
          <pc:sldMk cId="928410927" sldId="382"/>
        </pc:sldMkLst>
        <pc:spChg chg="mod">
          <ac:chgData name="Shauna O'Brien" userId="2cccf8d3-fcb4-4082-ab59-b4bd17c66c6c" providerId="ADAL" clId="{4A81E005-092E-8247-B2E8-39A48138B6C2}" dt="2022-10-24T14:29:23.110" v="10090" actId="20577"/>
          <ac:spMkLst>
            <pc:docMk/>
            <pc:sldMk cId="928410927" sldId="382"/>
            <ac:spMk id="6" creationId="{03D33695-F3E3-458D-8D7E-F377F44F408A}"/>
          </ac:spMkLst>
        </pc:spChg>
      </pc:sldChg>
      <pc:sldChg chg="del">
        <pc:chgData name="Shauna O'Brien" userId="2cccf8d3-fcb4-4082-ab59-b4bd17c66c6c" providerId="ADAL" clId="{4A81E005-092E-8247-B2E8-39A48138B6C2}" dt="2022-10-24T12:20:15.945" v="2337" actId="2696"/>
        <pc:sldMkLst>
          <pc:docMk/>
          <pc:sldMk cId="2588140264" sldId="383"/>
        </pc:sldMkLst>
      </pc:sldChg>
      <pc:sldChg chg="del">
        <pc:chgData name="Shauna O'Brien" userId="2cccf8d3-fcb4-4082-ab59-b4bd17c66c6c" providerId="ADAL" clId="{4A81E005-092E-8247-B2E8-39A48138B6C2}" dt="2022-10-24T12:20:12.298" v="2336" actId="2696"/>
        <pc:sldMkLst>
          <pc:docMk/>
          <pc:sldMk cId="1966693975" sldId="384"/>
        </pc:sldMkLst>
      </pc:sldChg>
      <pc:sldChg chg="addSp delSp modSp mod modAnim modNotesTx">
        <pc:chgData name="Shauna O'Brien" userId="2cccf8d3-fcb4-4082-ab59-b4bd17c66c6c" providerId="ADAL" clId="{4A81E005-092E-8247-B2E8-39A48138B6C2}" dt="2022-10-24T13:15:32.087" v="5329"/>
        <pc:sldMkLst>
          <pc:docMk/>
          <pc:sldMk cId="3144420794" sldId="385"/>
        </pc:sldMkLst>
        <pc:spChg chg="mod">
          <ac:chgData name="Shauna O'Brien" userId="2cccf8d3-fcb4-4082-ab59-b4bd17c66c6c" providerId="ADAL" clId="{4A81E005-092E-8247-B2E8-39A48138B6C2}" dt="2022-10-24T12:48:07.916" v="2690" actId="1076"/>
          <ac:spMkLst>
            <pc:docMk/>
            <pc:sldMk cId="3144420794" sldId="385"/>
            <ac:spMk id="2" creationId="{E494B74C-D6E9-8C47-B64D-4A7EA3FB90D0}"/>
          </ac:spMkLst>
        </pc:spChg>
        <pc:spChg chg="mod">
          <ac:chgData name="Shauna O'Brien" userId="2cccf8d3-fcb4-4082-ab59-b4bd17c66c6c" providerId="ADAL" clId="{4A81E005-092E-8247-B2E8-39A48138B6C2}" dt="2022-10-24T12:51:44.084" v="2915" actId="1076"/>
          <ac:spMkLst>
            <pc:docMk/>
            <pc:sldMk cId="3144420794" sldId="385"/>
            <ac:spMk id="3" creationId="{C016FFB1-F3E3-714C-AFDF-EF98170FA663}"/>
          </ac:spMkLst>
        </pc:spChg>
        <pc:spChg chg="del mod">
          <ac:chgData name="Shauna O'Brien" userId="2cccf8d3-fcb4-4082-ab59-b4bd17c66c6c" providerId="ADAL" clId="{4A81E005-092E-8247-B2E8-39A48138B6C2}" dt="2022-10-24T12:45:48.408" v="2644" actId="478"/>
          <ac:spMkLst>
            <pc:docMk/>
            <pc:sldMk cId="3144420794" sldId="385"/>
            <ac:spMk id="5" creationId="{C987B6CB-CFEE-5F40-A81B-2D8338C272F8}"/>
          </ac:spMkLst>
        </pc:spChg>
        <pc:spChg chg="mod">
          <ac:chgData name="Shauna O'Brien" userId="2cccf8d3-fcb4-4082-ab59-b4bd17c66c6c" providerId="ADAL" clId="{4A81E005-092E-8247-B2E8-39A48138B6C2}" dt="2022-10-24T12:51:40.969" v="2914" actId="14100"/>
          <ac:spMkLst>
            <pc:docMk/>
            <pc:sldMk cId="3144420794" sldId="385"/>
            <ac:spMk id="6" creationId="{1C49F220-4EED-A942-A0A3-0EFEDAF2C3A0}"/>
          </ac:spMkLst>
        </pc:spChg>
        <pc:spChg chg="add mod">
          <ac:chgData name="Shauna O'Brien" userId="2cccf8d3-fcb4-4082-ab59-b4bd17c66c6c" providerId="ADAL" clId="{4A81E005-092E-8247-B2E8-39A48138B6C2}" dt="2022-10-24T12:51:52.380" v="2918" actId="14100"/>
          <ac:spMkLst>
            <pc:docMk/>
            <pc:sldMk cId="3144420794" sldId="385"/>
            <ac:spMk id="8" creationId="{1AF49811-BD48-1571-4555-8E5784016538}"/>
          </ac:spMkLst>
        </pc:spChg>
        <pc:spChg chg="add mod">
          <ac:chgData name="Shauna O'Brien" userId="2cccf8d3-fcb4-4082-ab59-b4bd17c66c6c" providerId="ADAL" clId="{4A81E005-092E-8247-B2E8-39A48138B6C2}" dt="2022-10-24T12:51:47.414" v="2916" actId="1076"/>
          <ac:spMkLst>
            <pc:docMk/>
            <pc:sldMk cId="3144420794" sldId="385"/>
            <ac:spMk id="9" creationId="{519BECD1-13AD-7164-BD38-9BA5B238C571}"/>
          </ac:spMkLst>
        </pc:spChg>
        <pc:spChg chg="add mod">
          <ac:chgData name="Shauna O'Brien" userId="2cccf8d3-fcb4-4082-ab59-b4bd17c66c6c" providerId="ADAL" clId="{4A81E005-092E-8247-B2E8-39A48138B6C2}" dt="2022-10-24T12:51:49.930" v="2917" actId="1076"/>
          <ac:spMkLst>
            <pc:docMk/>
            <pc:sldMk cId="3144420794" sldId="385"/>
            <ac:spMk id="10" creationId="{AA1BE535-68FA-7E0E-16EE-BD6EFD790FBA}"/>
          </ac:spMkLst>
        </pc:spChg>
        <pc:spChg chg="add del mod">
          <ac:chgData name="Shauna O'Brien" userId="2cccf8d3-fcb4-4082-ab59-b4bd17c66c6c" providerId="ADAL" clId="{4A81E005-092E-8247-B2E8-39A48138B6C2}" dt="2022-10-24T12:51:26.419" v="2912" actId="478"/>
          <ac:spMkLst>
            <pc:docMk/>
            <pc:sldMk cId="3144420794" sldId="385"/>
            <ac:spMk id="11" creationId="{3B926B1B-5C16-F092-DD82-3B00AD2F98CD}"/>
          </ac:spMkLst>
        </pc:spChg>
        <pc:picChg chg="add mod">
          <ac:chgData name="Shauna O'Brien" userId="2cccf8d3-fcb4-4082-ab59-b4bd17c66c6c" providerId="ADAL" clId="{4A81E005-092E-8247-B2E8-39A48138B6C2}" dt="2022-10-24T12:47:39.475" v="2683" actId="171"/>
          <ac:picMkLst>
            <pc:docMk/>
            <pc:sldMk cId="3144420794" sldId="385"/>
            <ac:picMk id="7" creationId="{C7C3CA24-046D-183B-988A-FEB66C71856B}"/>
          </ac:picMkLst>
        </pc:picChg>
        <pc:cxnChg chg="add mod">
          <ac:chgData name="Shauna O'Brien" userId="2cccf8d3-fcb4-4082-ab59-b4bd17c66c6c" providerId="ADAL" clId="{4A81E005-092E-8247-B2E8-39A48138B6C2}" dt="2022-10-24T13:15:32.087" v="5329"/>
          <ac:cxnSpMkLst>
            <pc:docMk/>
            <pc:sldMk cId="3144420794" sldId="385"/>
            <ac:cxnSpMk id="12" creationId="{C6968878-B26B-F611-AA8E-2B3AC1091308}"/>
          </ac:cxnSpMkLst>
        </pc:cxnChg>
      </pc:sldChg>
      <pc:sldChg chg="modSp mod modNotesTx">
        <pc:chgData name="Shauna O'Brien" userId="2cccf8d3-fcb4-4082-ab59-b4bd17c66c6c" providerId="ADAL" clId="{4A81E005-092E-8247-B2E8-39A48138B6C2}" dt="2022-10-24T14:35:28.735" v="11237" actId="20577"/>
        <pc:sldMkLst>
          <pc:docMk/>
          <pc:sldMk cId="1224344724" sldId="386"/>
        </pc:sldMkLst>
        <pc:spChg chg="mod">
          <ac:chgData name="Shauna O'Brien" userId="2cccf8d3-fcb4-4082-ab59-b4bd17c66c6c" providerId="ADAL" clId="{4A81E005-092E-8247-B2E8-39A48138B6C2}" dt="2022-10-24T14:31:34.005" v="10248" actId="1076"/>
          <ac:spMkLst>
            <pc:docMk/>
            <pc:sldMk cId="1224344724" sldId="386"/>
            <ac:spMk id="3" creationId="{BE4F3523-268C-D64A-BE91-11249F4811AA}"/>
          </ac:spMkLst>
        </pc:spChg>
        <pc:spChg chg="mod">
          <ac:chgData name="Shauna O'Brien" userId="2cccf8d3-fcb4-4082-ab59-b4bd17c66c6c" providerId="ADAL" clId="{4A81E005-092E-8247-B2E8-39A48138B6C2}" dt="2022-10-24T14:32:12.040" v="10363" actId="20577"/>
          <ac:spMkLst>
            <pc:docMk/>
            <pc:sldMk cId="1224344724" sldId="386"/>
            <ac:spMk id="4" creationId="{49D9FD6F-2370-714D-B4BC-9DA02B16D063}"/>
          </ac:spMkLst>
        </pc:spChg>
        <pc:spChg chg="mod">
          <ac:chgData name="Shauna O'Brien" userId="2cccf8d3-fcb4-4082-ab59-b4bd17c66c6c" providerId="ADAL" clId="{4A81E005-092E-8247-B2E8-39A48138B6C2}" dt="2022-10-24T14:33:00.358" v="10496" actId="20577"/>
          <ac:spMkLst>
            <pc:docMk/>
            <pc:sldMk cId="1224344724" sldId="386"/>
            <ac:spMk id="5" creationId="{FA56AB9A-831D-8048-BB27-E49EAE012180}"/>
          </ac:spMkLst>
        </pc:spChg>
        <pc:spChg chg="mod">
          <ac:chgData name="Shauna O'Brien" userId="2cccf8d3-fcb4-4082-ab59-b4bd17c66c6c" providerId="ADAL" clId="{4A81E005-092E-8247-B2E8-39A48138B6C2}" dt="2022-10-24T14:31:34.005" v="10248" actId="1076"/>
          <ac:spMkLst>
            <pc:docMk/>
            <pc:sldMk cId="1224344724" sldId="386"/>
            <ac:spMk id="6" creationId="{414A8B36-6BDF-BE4B-8892-9B947E7C3878}"/>
          </ac:spMkLst>
        </pc:spChg>
        <pc:spChg chg="mod">
          <ac:chgData name="Shauna O'Brien" userId="2cccf8d3-fcb4-4082-ab59-b4bd17c66c6c" providerId="ADAL" clId="{4A81E005-092E-8247-B2E8-39A48138B6C2}" dt="2022-10-24T14:32:16.220" v="10364" actId="1076"/>
          <ac:spMkLst>
            <pc:docMk/>
            <pc:sldMk cId="1224344724" sldId="386"/>
            <ac:spMk id="7" creationId="{35D929A0-231D-1240-9D4E-D34941075FB6}"/>
          </ac:spMkLst>
        </pc:spChg>
        <pc:spChg chg="mod">
          <ac:chgData name="Shauna O'Brien" userId="2cccf8d3-fcb4-4082-ab59-b4bd17c66c6c" providerId="ADAL" clId="{4A81E005-092E-8247-B2E8-39A48138B6C2}" dt="2022-10-24T14:33:05.662" v="10502" actId="1036"/>
          <ac:spMkLst>
            <pc:docMk/>
            <pc:sldMk cId="1224344724" sldId="386"/>
            <ac:spMk id="8" creationId="{2D665B36-599A-0A4B-82CC-E13599829A11}"/>
          </ac:spMkLst>
        </pc:spChg>
      </pc:sldChg>
      <pc:sldChg chg="addSp delSp modSp add mod delAnim modAnim modNotesTx">
        <pc:chgData name="Shauna O'Brien" userId="2cccf8d3-fcb4-4082-ab59-b4bd17c66c6c" providerId="ADAL" clId="{4A81E005-092E-8247-B2E8-39A48138B6C2}" dt="2022-10-25T08:50:10.577" v="11619" actId="20577"/>
        <pc:sldMkLst>
          <pc:docMk/>
          <pc:sldMk cId="910289172" sldId="387"/>
        </pc:sldMkLst>
        <pc:spChg chg="mod">
          <ac:chgData name="Shauna O'Brien" userId="2cccf8d3-fcb4-4082-ab59-b4bd17c66c6c" providerId="ADAL" clId="{4A81E005-092E-8247-B2E8-39A48138B6C2}" dt="2022-10-24T13:11:38.852" v="5181" actId="20577"/>
          <ac:spMkLst>
            <pc:docMk/>
            <pc:sldMk cId="910289172" sldId="387"/>
            <ac:spMk id="2" creationId="{E494B74C-D6E9-8C47-B64D-4A7EA3FB90D0}"/>
          </ac:spMkLst>
        </pc:spChg>
        <pc:spChg chg="del">
          <ac:chgData name="Shauna O'Brien" userId="2cccf8d3-fcb4-4082-ab59-b4bd17c66c6c" providerId="ADAL" clId="{4A81E005-092E-8247-B2E8-39A48138B6C2}" dt="2022-10-24T13:11:45.770" v="5184" actId="478"/>
          <ac:spMkLst>
            <pc:docMk/>
            <pc:sldMk cId="910289172" sldId="387"/>
            <ac:spMk id="3" creationId="{C016FFB1-F3E3-714C-AFDF-EF98170FA663}"/>
          </ac:spMkLst>
        </pc:spChg>
        <pc:spChg chg="del">
          <ac:chgData name="Shauna O'Brien" userId="2cccf8d3-fcb4-4082-ab59-b4bd17c66c6c" providerId="ADAL" clId="{4A81E005-092E-8247-B2E8-39A48138B6C2}" dt="2022-10-24T13:11:40.635" v="5182" actId="478"/>
          <ac:spMkLst>
            <pc:docMk/>
            <pc:sldMk cId="910289172" sldId="387"/>
            <ac:spMk id="6" creationId="{1C49F220-4EED-A942-A0A3-0EFEDAF2C3A0}"/>
          </ac:spMkLst>
        </pc:spChg>
        <pc:spChg chg="del">
          <ac:chgData name="Shauna O'Brien" userId="2cccf8d3-fcb4-4082-ab59-b4bd17c66c6c" providerId="ADAL" clId="{4A81E005-092E-8247-B2E8-39A48138B6C2}" dt="2022-10-24T13:11:34.210" v="5161" actId="478"/>
          <ac:spMkLst>
            <pc:docMk/>
            <pc:sldMk cId="910289172" sldId="387"/>
            <ac:spMk id="8" creationId="{1AF49811-BD48-1571-4555-8E5784016538}"/>
          </ac:spMkLst>
        </pc:spChg>
        <pc:spChg chg="del">
          <ac:chgData name="Shauna O'Brien" userId="2cccf8d3-fcb4-4082-ab59-b4bd17c66c6c" providerId="ADAL" clId="{4A81E005-092E-8247-B2E8-39A48138B6C2}" dt="2022-10-24T13:11:43.917" v="5183" actId="478"/>
          <ac:spMkLst>
            <pc:docMk/>
            <pc:sldMk cId="910289172" sldId="387"/>
            <ac:spMk id="9" creationId="{519BECD1-13AD-7164-BD38-9BA5B238C571}"/>
          </ac:spMkLst>
        </pc:spChg>
        <pc:spChg chg="mod">
          <ac:chgData name="Shauna O'Brien" userId="2cccf8d3-fcb4-4082-ab59-b4bd17c66c6c" providerId="ADAL" clId="{4A81E005-092E-8247-B2E8-39A48138B6C2}" dt="2022-10-24T13:12:19.500" v="5230" actId="113"/>
          <ac:spMkLst>
            <pc:docMk/>
            <pc:sldMk cId="910289172" sldId="387"/>
            <ac:spMk id="10" creationId="{AA1BE535-68FA-7E0E-16EE-BD6EFD790FBA}"/>
          </ac:spMkLst>
        </pc:spChg>
        <pc:spChg chg="add mod">
          <ac:chgData name="Shauna O'Brien" userId="2cccf8d3-fcb4-4082-ab59-b4bd17c66c6c" providerId="ADAL" clId="{4A81E005-092E-8247-B2E8-39A48138B6C2}" dt="2022-10-24T14:20:16.554" v="8624"/>
          <ac:spMkLst>
            <pc:docMk/>
            <pc:sldMk cId="910289172" sldId="387"/>
            <ac:spMk id="20" creationId="{42891288-D421-FA7A-5CFF-13F56E13BF1A}"/>
          </ac:spMkLst>
        </pc:spChg>
        <pc:spChg chg="add mod">
          <ac:chgData name="Shauna O'Brien" userId="2cccf8d3-fcb4-4082-ab59-b4bd17c66c6c" providerId="ADAL" clId="{4A81E005-092E-8247-B2E8-39A48138B6C2}" dt="2022-10-24T14:20:16.554" v="8624"/>
          <ac:spMkLst>
            <pc:docMk/>
            <pc:sldMk cId="910289172" sldId="387"/>
            <ac:spMk id="21" creationId="{00363E69-3CB1-9CB9-983F-21DB1D4716EE}"/>
          </ac:spMkLst>
        </pc:spChg>
        <pc:spChg chg="add mod">
          <ac:chgData name="Shauna O'Brien" userId="2cccf8d3-fcb4-4082-ab59-b4bd17c66c6c" providerId="ADAL" clId="{4A81E005-092E-8247-B2E8-39A48138B6C2}" dt="2022-10-24T14:20:16.554" v="8624"/>
          <ac:spMkLst>
            <pc:docMk/>
            <pc:sldMk cId="910289172" sldId="387"/>
            <ac:spMk id="25" creationId="{BCB71702-0435-5EC1-0834-84116641A44B}"/>
          </ac:spMkLst>
        </pc:spChg>
        <pc:spChg chg="add mod">
          <ac:chgData name="Shauna O'Brien" userId="2cccf8d3-fcb4-4082-ab59-b4bd17c66c6c" providerId="ADAL" clId="{4A81E005-092E-8247-B2E8-39A48138B6C2}" dt="2022-10-24T14:20:16.554" v="8624"/>
          <ac:spMkLst>
            <pc:docMk/>
            <pc:sldMk cId="910289172" sldId="387"/>
            <ac:spMk id="26" creationId="{BBA930F2-7A39-C823-5D43-12B8DCD74FD7}"/>
          </ac:spMkLst>
        </pc:spChg>
        <pc:spChg chg="add mod">
          <ac:chgData name="Shauna O'Brien" userId="2cccf8d3-fcb4-4082-ab59-b4bd17c66c6c" providerId="ADAL" clId="{4A81E005-092E-8247-B2E8-39A48138B6C2}" dt="2022-10-24T14:20:16.554" v="8624"/>
          <ac:spMkLst>
            <pc:docMk/>
            <pc:sldMk cId="910289172" sldId="387"/>
            <ac:spMk id="27" creationId="{391B39B7-B8DF-B802-EB20-0ED68038DCDE}"/>
          </ac:spMkLst>
        </pc:spChg>
        <pc:spChg chg="add mod">
          <ac:chgData name="Shauna O'Brien" userId="2cccf8d3-fcb4-4082-ab59-b4bd17c66c6c" providerId="ADAL" clId="{4A81E005-092E-8247-B2E8-39A48138B6C2}" dt="2022-10-24T14:20:16.554" v="8624"/>
          <ac:spMkLst>
            <pc:docMk/>
            <pc:sldMk cId="910289172" sldId="387"/>
            <ac:spMk id="28" creationId="{24E88D17-160C-0257-5767-9FDBF851DCDE}"/>
          </ac:spMkLst>
        </pc:spChg>
        <pc:spChg chg="add mod">
          <ac:chgData name="Shauna O'Brien" userId="2cccf8d3-fcb4-4082-ab59-b4bd17c66c6c" providerId="ADAL" clId="{4A81E005-092E-8247-B2E8-39A48138B6C2}" dt="2022-10-24T14:20:16.554" v="8624"/>
          <ac:spMkLst>
            <pc:docMk/>
            <pc:sldMk cId="910289172" sldId="387"/>
            <ac:spMk id="31" creationId="{120F80A7-7DC5-882D-A627-13F0BE053B3E}"/>
          </ac:spMkLst>
        </pc:spChg>
        <pc:grpChg chg="add mod">
          <ac:chgData name="Shauna O'Brien" userId="2cccf8d3-fcb4-4082-ab59-b4bd17c66c6c" providerId="ADAL" clId="{4A81E005-092E-8247-B2E8-39A48138B6C2}" dt="2022-10-24T14:20:25.763" v="8627" actId="1076"/>
          <ac:grpSpMkLst>
            <pc:docMk/>
            <pc:sldMk cId="910289172" sldId="387"/>
            <ac:grpSpMk id="16" creationId="{360EA941-356F-BE75-0631-734553A19403}"/>
          </ac:grpSpMkLst>
        </pc:grpChg>
        <pc:grpChg chg="add mod">
          <ac:chgData name="Shauna O'Brien" userId="2cccf8d3-fcb4-4082-ab59-b4bd17c66c6c" providerId="ADAL" clId="{4A81E005-092E-8247-B2E8-39A48138B6C2}" dt="2022-10-24T14:20:16.554" v="8624"/>
          <ac:grpSpMkLst>
            <pc:docMk/>
            <pc:sldMk cId="910289172" sldId="387"/>
            <ac:grpSpMk id="18" creationId="{07860955-24BF-6F86-ABE6-8E05068E112D}"/>
          </ac:grpSpMkLst>
        </pc:grpChg>
        <pc:grpChg chg="add mod">
          <ac:chgData name="Shauna O'Brien" userId="2cccf8d3-fcb4-4082-ab59-b4bd17c66c6c" providerId="ADAL" clId="{4A81E005-092E-8247-B2E8-39A48138B6C2}" dt="2022-10-24T14:20:16.554" v="8624"/>
          <ac:grpSpMkLst>
            <pc:docMk/>
            <pc:sldMk cId="910289172" sldId="387"/>
            <ac:grpSpMk id="19" creationId="{57EAEF25-D525-E194-67C6-62C5B1407A7A}"/>
          </ac:grpSpMkLst>
        </pc:grpChg>
        <pc:grpChg chg="add mod">
          <ac:chgData name="Shauna O'Brien" userId="2cccf8d3-fcb4-4082-ab59-b4bd17c66c6c" providerId="ADAL" clId="{4A81E005-092E-8247-B2E8-39A48138B6C2}" dt="2022-10-24T14:20:16.554" v="8624"/>
          <ac:grpSpMkLst>
            <pc:docMk/>
            <pc:sldMk cId="910289172" sldId="387"/>
            <ac:grpSpMk id="29" creationId="{CCBD4519-A04C-1C7C-0D74-913018C6426A}"/>
          </ac:grpSpMkLst>
        </pc:grpChg>
        <pc:grpChg chg="add mod">
          <ac:chgData name="Shauna O'Brien" userId="2cccf8d3-fcb4-4082-ab59-b4bd17c66c6c" providerId="ADAL" clId="{4A81E005-092E-8247-B2E8-39A48138B6C2}" dt="2022-10-24T14:20:16.554" v="8624"/>
          <ac:grpSpMkLst>
            <pc:docMk/>
            <pc:sldMk cId="910289172" sldId="387"/>
            <ac:grpSpMk id="30" creationId="{6DA4684E-FD80-EF53-17FD-635E0E6723C9}"/>
          </ac:grpSpMkLst>
        </pc:grpChg>
        <pc:grpChg chg="add mod">
          <ac:chgData name="Shauna O'Brien" userId="2cccf8d3-fcb4-4082-ab59-b4bd17c66c6c" providerId="ADAL" clId="{4A81E005-092E-8247-B2E8-39A48138B6C2}" dt="2022-10-24T14:20:16.554" v="8624"/>
          <ac:grpSpMkLst>
            <pc:docMk/>
            <pc:sldMk cId="910289172" sldId="387"/>
            <ac:grpSpMk id="38" creationId="{14CAA5C4-CCC9-CDCD-98AF-76DE62586F2B}"/>
          </ac:grpSpMkLst>
        </pc:grpChg>
        <pc:picChg chg="del">
          <ac:chgData name="Shauna O'Brien" userId="2cccf8d3-fcb4-4082-ab59-b4bd17c66c6c" providerId="ADAL" clId="{4A81E005-092E-8247-B2E8-39A48138B6C2}" dt="2022-10-24T13:11:32.472" v="5160" actId="478"/>
          <ac:picMkLst>
            <pc:docMk/>
            <pc:sldMk cId="910289172" sldId="387"/>
            <ac:picMk id="7" creationId="{C7C3CA24-046D-183B-988A-FEB66C71856B}"/>
          </ac:picMkLst>
        </pc:picChg>
        <pc:picChg chg="add mod">
          <ac:chgData name="Shauna O'Brien" userId="2cccf8d3-fcb4-4082-ab59-b4bd17c66c6c" providerId="ADAL" clId="{4A81E005-092E-8247-B2E8-39A48138B6C2}" dt="2022-10-24T13:39:45.001" v="5875" actId="14100"/>
          <ac:picMkLst>
            <pc:docMk/>
            <pc:sldMk cId="910289172" sldId="387"/>
            <ac:picMk id="11" creationId="{E5144E73-35C9-4C71-C698-8E03475C78C5}"/>
          </ac:picMkLst>
        </pc:picChg>
        <pc:picChg chg="add mod">
          <ac:chgData name="Shauna O'Brien" userId="2cccf8d3-fcb4-4082-ab59-b4bd17c66c6c" providerId="ADAL" clId="{4A81E005-092E-8247-B2E8-39A48138B6C2}" dt="2022-10-24T13:39:55.489" v="5878" actId="1076"/>
          <ac:picMkLst>
            <pc:docMk/>
            <pc:sldMk cId="910289172" sldId="387"/>
            <ac:picMk id="13" creationId="{8B957502-4400-5D92-9749-EF7A91CEAA26}"/>
          </ac:picMkLst>
        </pc:picChg>
        <pc:picChg chg="add mod">
          <ac:chgData name="Shauna O'Brien" userId="2cccf8d3-fcb4-4082-ab59-b4bd17c66c6c" providerId="ADAL" clId="{4A81E005-092E-8247-B2E8-39A48138B6C2}" dt="2022-10-24T14:19:47.087" v="8623" actId="1076"/>
          <ac:picMkLst>
            <pc:docMk/>
            <pc:sldMk cId="910289172" sldId="387"/>
            <ac:picMk id="15" creationId="{4A6974B0-A048-EA0B-DA36-6015E79E2B2C}"/>
          </ac:picMkLst>
        </pc:picChg>
        <pc:picChg chg="add mod">
          <ac:chgData name="Shauna O'Brien" userId="2cccf8d3-fcb4-4082-ab59-b4bd17c66c6c" providerId="ADAL" clId="{4A81E005-092E-8247-B2E8-39A48138B6C2}" dt="2022-10-24T14:21:40.270" v="8634" actId="1076"/>
          <ac:picMkLst>
            <pc:docMk/>
            <pc:sldMk cId="910289172" sldId="387"/>
            <ac:picMk id="45" creationId="{B16ED14D-E75E-F982-55DB-E2BAB560329D}"/>
          </ac:picMkLst>
        </pc:picChg>
        <pc:picChg chg="add mod modCrop">
          <ac:chgData name="Shauna O'Brien" userId="2cccf8d3-fcb4-4082-ab59-b4bd17c66c6c" providerId="ADAL" clId="{4A81E005-092E-8247-B2E8-39A48138B6C2}" dt="2022-10-24T14:22:36.212" v="8639" actId="1076"/>
          <ac:picMkLst>
            <pc:docMk/>
            <pc:sldMk cId="910289172" sldId="387"/>
            <ac:picMk id="46" creationId="{5E2F7829-ADA2-7742-4ADE-A6886756A2FB}"/>
          </ac:picMkLst>
        </pc:picChg>
        <pc:cxnChg chg="add mod">
          <ac:chgData name="Shauna O'Brien" userId="2cccf8d3-fcb4-4082-ab59-b4bd17c66c6c" providerId="ADAL" clId="{4A81E005-092E-8247-B2E8-39A48138B6C2}" dt="2022-10-24T13:15:34.659" v="5330"/>
          <ac:cxnSpMkLst>
            <pc:docMk/>
            <pc:sldMk cId="910289172" sldId="387"/>
            <ac:cxnSpMk id="4" creationId="{CCCF2BB9-293D-96DA-C5FC-5EE1838B2843}"/>
          </ac:cxnSpMkLst>
        </pc:cxnChg>
        <pc:cxnChg chg="add mod">
          <ac:chgData name="Shauna O'Brien" userId="2cccf8d3-fcb4-4082-ab59-b4bd17c66c6c" providerId="ADAL" clId="{4A81E005-092E-8247-B2E8-39A48138B6C2}" dt="2022-10-24T14:20:16.554" v="8624"/>
          <ac:cxnSpMkLst>
            <pc:docMk/>
            <pc:sldMk cId="910289172" sldId="387"/>
            <ac:cxnSpMk id="17" creationId="{D5C318C9-82C5-8771-4A6D-BAA2550BCDEF}"/>
          </ac:cxnSpMkLst>
        </pc:cxnChg>
        <pc:cxnChg chg="add mod">
          <ac:chgData name="Shauna O'Brien" userId="2cccf8d3-fcb4-4082-ab59-b4bd17c66c6c" providerId="ADAL" clId="{4A81E005-092E-8247-B2E8-39A48138B6C2}" dt="2022-10-24T14:20:16.554" v="8624"/>
          <ac:cxnSpMkLst>
            <pc:docMk/>
            <pc:sldMk cId="910289172" sldId="387"/>
            <ac:cxnSpMk id="22" creationId="{4811B95E-9A9F-F760-011E-4B9663C75022}"/>
          </ac:cxnSpMkLst>
        </pc:cxnChg>
        <pc:cxnChg chg="add mod">
          <ac:chgData name="Shauna O'Brien" userId="2cccf8d3-fcb4-4082-ab59-b4bd17c66c6c" providerId="ADAL" clId="{4A81E005-092E-8247-B2E8-39A48138B6C2}" dt="2022-10-24T14:20:16.554" v="8624"/>
          <ac:cxnSpMkLst>
            <pc:docMk/>
            <pc:sldMk cId="910289172" sldId="387"/>
            <ac:cxnSpMk id="23" creationId="{598F6662-CE06-5123-D9F4-8286F81D92B2}"/>
          </ac:cxnSpMkLst>
        </pc:cxnChg>
        <pc:cxnChg chg="add mod">
          <ac:chgData name="Shauna O'Brien" userId="2cccf8d3-fcb4-4082-ab59-b4bd17c66c6c" providerId="ADAL" clId="{4A81E005-092E-8247-B2E8-39A48138B6C2}" dt="2022-10-24T14:20:16.554" v="8624"/>
          <ac:cxnSpMkLst>
            <pc:docMk/>
            <pc:sldMk cId="910289172" sldId="387"/>
            <ac:cxnSpMk id="24" creationId="{95B2D7DE-AC13-CE6D-E87C-AF3702F8A814}"/>
          </ac:cxnSpMkLst>
        </pc:cxnChg>
        <pc:cxnChg chg="add mod">
          <ac:chgData name="Shauna O'Brien" userId="2cccf8d3-fcb4-4082-ab59-b4bd17c66c6c" providerId="ADAL" clId="{4A81E005-092E-8247-B2E8-39A48138B6C2}" dt="2022-10-24T14:20:16.554" v="8624"/>
          <ac:cxnSpMkLst>
            <pc:docMk/>
            <pc:sldMk cId="910289172" sldId="387"/>
            <ac:cxnSpMk id="32" creationId="{6C7CE4A7-E151-5D2D-A07B-3E680CCBDF50}"/>
          </ac:cxnSpMkLst>
        </pc:cxnChg>
        <pc:cxnChg chg="add mod">
          <ac:chgData name="Shauna O'Brien" userId="2cccf8d3-fcb4-4082-ab59-b4bd17c66c6c" providerId="ADAL" clId="{4A81E005-092E-8247-B2E8-39A48138B6C2}" dt="2022-10-24T14:20:16.554" v="8624"/>
          <ac:cxnSpMkLst>
            <pc:docMk/>
            <pc:sldMk cId="910289172" sldId="387"/>
            <ac:cxnSpMk id="33" creationId="{6ACEDADB-DCF7-7ABB-9122-E3F64197C3AE}"/>
          </ac:cxnSpMkLst>
        </pc:cxnChg>
        <pc:cxnChg chg="add mod">
          <ac:chgData name="Shauna O'Brien" userId="2cccf8d3-fcb4-4082-ab59-b4bd17c66c6c" providerId="ADAL" clId="{4A81E005-092E-8247-B2E8-39A48138B6C2}" dt="2022-10-24T14:20:16.554" v="8624"/>
          <ac:cxnSpMkLst>
            <pc:docMk/>
            <pc:sldMk cId="910289172" sldId="387"/>
            <ac:cxnSpMk id="34" creationId="{0668C0C7-960F-539E-3A47-C9C168345C20}"/>
          </ac:cxnSpMkLst>
        </pc:cxnChg>
        <pc:cxnChg chg="add mod">
          <ac:chgData name="Shauna O'Brien" userId="2cccf8d3-fcb4-4082-ab59-b4bd17c66c6c" providerId="ADAL" clId="{4A81E005-092E-8247-B2E8-39A48138B6C2}" dt="2022-10-24T14:20:16.554" v="8624"/>
          <ac:cxnSpMkLst>
            <pc:docMk/>
            <pc:sldMk cId="910289172" sldId="387"/>
            <ac:cxnSpMk id="35" creationId="{9614C27B-A0FA-521C-7367-64C4172BA91F}"/>
          </ac:cxnSpMkLst>
        </pc:cxnChg>
        <pc:cxnChg chg="add mod">
          <ac:chgData name="Shauna O'Brien" userId="2cccf8d3-fcb4-4082-ab59-b4bd17c66c6c" providerId="ADAL" clId="{4A81E005-092E-8247-B2E8-39A48138B6C2}" dt="2022-10-24T14:20:16.554" v="8624"/>
          <ac:cxnSpMkLst>
            <pc:docMk/>
            <pc:sldMk cId="910289172" sldId="387"/>
            <ac:cxnSpMk id="36" creationId="{EE2D30C6-61AB-6BBC-06B8-82F69DAD6C68}"/>
          </ac:cxnSpMkLst>
        </pc:cxnChg>
        <pc:cxnChg chg="add mod">
          <ac:chgData name="Shauna O'Brien" userId="2cccf8d3-fcb4-4082-ab59-b4bd17c66c6c" providerId="ADAL" clId="{4A81E005-092E-8247-B2E8-39A48138B6C2}" dt="2022-10-24T14:20:16.554" v="8624"/>
          <ac:cxnSpMkLst>
            <pc:docMk/>
            <pc:sldMk cId="910289172" sldId="387"/>
            <ac:cxnSpMk id="37" creationId="{319B8D47-3C33-7B71-521E-43828929537A}"/>
          </ac:cxnSpMkLst>
        </pc:cxnChg>
        <pc:cxnChg chg="add mod">
          <ac:chgData name="Shauna O'Brien" userId="2cccf8d3-fcb4-4082-ab59-b4bd17c66c6c" providerId="ADAL" clId="{4A81E005-092E-8247-B2E8-39A48138B6C2}" dt="2022-10-24T14:20:16.554" v="8624"/>
          <ac:cxnSpMkLst>
            <pc:docMk/>
            <pc:sldMk cId="910289172" sldId="387"/>
            <ac:cxnSpMk id="39" creationId="{3F72C2A2-AAC6-168F-B457-14D17CE5BA1E}"/>
          </ac:cxnSpMkLst>
        </pc:cxnChg>
        <pc:cxnChg chg="add mod">
          <ac:chgData name="Shauna O'Brien" userId="2cccf8d3-fcb4-4082-ab59-b4bd17c66c6c" providerId="ADAL" clId="{4A81E005-092E-8247-B2E8-39A48138B6C2}" dt="2022-10-24T14:20:16.554" v="8624"/>
          <ac:cxnSpMkLst>
            <pc:docMk/>
            <pc:sldMk cId="910289172" sldId="387"/>
            <ac:cxnSpMk id="40" creationId="{F55BD2E9-7D1C-E321-D344-3224C39A301E}"/>
          </ac:cxnSpMkLst>
        </pc:cxnChg>
        <pc:cxnChg chg="add mod">
          <ac:chgData name="Shauna O'Brien" userId="2cccf8d3-fcb4-4082-ab59-b4bd17c66c6c" providerId="ADAL" clId="{4A81E005-092E-8247-B2E8-39A48138B6C2}" dt="2022-10-24T14:20:16.554" v="8624"/>
          <ac:cxnSpMkLst>
            <pc:docMk/>
            <pc:sldMk cId="910289172" sldId="387"/>
            <ac:cxnSpMk id="41" creationId="{748B6CA5-D2AD-76D3-C17B-EFFB5BD96E49}"/>
          </ac:cxnSpMkLst>
        </pc:cxnChg>
        <pc:cxnChg chg="add mod">
          <ac:chgData name="Shauna O'Brien" userId="2cccf8d3-fcb4-4082-ab59-b4bd17c66c6c" providerId="ADAL" clId="{4A81E005-092E-8247-B2E8-39A48138B6C2}" dt="2022-10-24T14:20:16.554" v="8624"/>
          <ac:cxnSpMkLst>
            <pc:docMk/>
            <pc:sldMk cId="910289172" sldId="387"/>
            <ac:cxnSpMk id="42" creationId="{28D9877C-38C5-40B0-BCCC-9E0BC15B4835}"/>
          </ac:cxnSpMkLst>
        </pc:cxnChg>
        <pc:cxnChg chg="add mod">
          <ac:chgData name="Shauna O'Brien" userId="2cccf8d3-fcb4-4082-ab59-b4bd17c66c6c" providerId="ADAL" clId="{4A81E005-092E-8247-B2E8-39A48138B6C2}" dt="2022-10-24T14:20:16.554" v="8624"/>
          <ac:cxnSpMkLst>
            <pc:docMk/>
            <pc:sldMk cId="910289172" sldId="387"/>
            <ac:cxnSpMk id="43" creationId="{2585151E-8672-940E-02A5-B505DDC41753}"/>
          </ac:cxnSpMkLst>
        </pc:cxnChg>
      </pc:sldChg>
      <pc:sldChg chg="addSp delSp modSp add mod modAnim">
        <pc:chgData name="Shauna O'Brien" userId="2cccf8d3-fcb4-4082-ab59-b4bd17c66c6c" providerId="ADAL" clId="{4A81E005-092E-8247-B2E8-39A48138B6C2}" dt="2022-10-24T14:14:47.363" v="8503"/>
        <pc:sldMkLst>
          <pc:docMk/>
          <pc:sldMk cId="3567220543" sldId="388"/>
        </pc:sldMkLst>
        <pc:spChg chg="mod">
          <ac:chgData name="Shauna O'Brien" userId="2cccf8d3-fcb4-4082-ab59-b4bd17c66c6c" providerId="ADAL" clId="{4A81E005-092E-8247-B2E8-39A48138B6C2}" dt="2022-10-24T14:13:48.122" v="8492" actId="20577"/>
          <ac:spMkLst>
            <pc:docMk/>
            <pc:sldMk cId="3567220543" sldId="388"/>
            <ac:spMk id="2" creationId="{CF1BBD4D-6079-2947-9B03-5AE5790D61BA}"/>
          </ac:spMkLst>
        </pc:spChg>
        <pc:spChg chg="mod">
          <ac:chgData name="Shauna O'Brien" userId="2cccf8d3-fcb4-4082-ab59-b4bd17c66c6c" providerId="ADAL" clId="{4A81E005-092E-8247-B2E8-39A48138B6C2}" dt="2022-10-24T14:08:40.541" v="8243" actId="20577"/>
          <ac:spMkLst>
            <pc:docMk/>
            <pc:sldMk cId="3567220543" sldId="388"/>
            <ac:spMk id="3" creationId="{03E1C6EE-580B-62CB-8C5D-47524DBA6D88}"/>
          </ac:spMkLst>
        </pc:spChg>
        <pc:spChg chg="mod">
          <ac:chgData name="Shauna O'Brien" userId="2cccf8d3-fcb4-4082-ab59-b4bd17c66c6c" providerId="ADAL" clId="{4A81E005-092E-8247-B2E8-39A48138B6C2}" dt="2022-10-24T14:10:50.681" v="8273" actId="20577"/>
          <ac:spMkLst>
            <pc:docMk/>
            <pc:sldMk cId="3567220543" sldId="388"/>
            <ac:spMk id="4" creationId="{03E17B31-2F19-87AB-09D6-73568C378715}"/>
          </ac:spMkLst>
        </pc:spChg>
        <pc:spChg chg="mod">
          <ac:chgData name="Shauna O'Brien" userId="2cccf8d3-fcb4-4082-ab59-b4bd17c66c6c" providerId="ADAL" clId="{4A81E005-092E-8247-B2E8-39A48138B6C2}" dt="2022-10-24T14:08:44.439" v="8246" actId="20577"/>
          <ac:spMkLst>
            <pc:docMk/>
            <pc:sldMk cId="3567220543" sldId="388"/>
            <ac:spMk id="5" creationId="{C4652E8A-7B6C-7129-836B-AA8B9E574A3A}"/>
          </ac:spMkLst>
        </pc:spChg>
        <pc:spChg chg="mod">
          <ac:chgData name="Shauna O'Brien" userId="2cccf8d3-fcb4-4082-ab59-b4bd17c66c6c" providerId="ADAL" clId="{4A81E005-092E-8247-B2E8-39A48138B6C2}" dt="2022-10-24T14:12:34.810" v="8401" actId="1076"/>
          <ac:spMkLst>
            <pc:docMk/>
            <pc:sldMk cId="3567220543" sldId="388"/>
            <ac:spMk id="6" creationId="{AF1D7851-1F8E-9501-1671-895A84A4D9D7}"/>
          </ac:spMkLst>
        </pc:spChg>
        <pc:spChg chg="mod">
          <ac:chgData name="Shauna O'Brien" userId="2cccf8d3-fcb4-4082-ab59-b4bd17c66c6c" providerId="ADAL" clId="{4A81E005-092E-8247-B2E8-39A48138B6C2}" dt="2022-10-24T14:12:38.786" v="8402" actId="1076"/>
          <ac:spMkLst>
            <pc:docMk/>
            <pc:sldMk cId="3567220543" sldId="388"/>
            <ac:spMk id="7" creationId="{E7B22AFF-997B-9923-84DC-DDE14ED61DCA}"/>
          </ac:spMkLst>
        </pc:spChg>
        <pc:spChg chg="mod">
          <ac:chgData name="Shauna O'Brien" userId="2cccf8d3-fcb4-4082-ab59-b4bd17c66c6c" providerId="ADAL" clId="{4A81E005-092E-8247-B2E8-39A48138B6C2}" dt="2022-10-24T14:12:42.145" v="8403" actId="1076"/>
          <ac:spMkLst>
            <pc:docMk/>
            <pc:sldMk cId="3567220543" sldId="388"/>
            <ac:spMk id="8" creationId="{C64BE072-E6FC-CD75-E7AA-BE5CBED154A9}"/>
          </ac:spMkLst>
        </pc:spChg>
        <pc:spChg chg="mod">
          <ac:chgData name="Shauna O'Brien" userId="2cccf8d3-fcb4-4082-ab59-b4bd17c66c6c" providerId="ADAL" clId="{4A81E005-092E-8247-B2E8-39A48138B6C2}" dt="2022-10-24T14:12:22.709" v="8388" actId="20577"/>
          <ac:spMkLst>
            <pc:docMk/>
            <pc:sldMk cId="3567220543" sldId="388"/>
            <ac:spMk id="11" creationId="{12258547-BB45-FC79-05D5-CC4C9E9CD090}"/>
          </ac:spMkLst>
        </pc:spChg>
        <pc:spChg chg="mod">
          <ac:chgData name="Shauna O'Brien" userId="2cccf8d3-fcb4-4082-ab59-b4bd17c66c6c" providerId="ADAL" clId="{4A81E005-092E-8247-B2E8-39A48138B6C2}" dt="2022-10-24T14:12:25.075" v="8392" actId="20577"/>
          <ac:spMkLst>
            <pc:docMk/>
            <pc:sldMk cId="3567220543" sldId="388"/>
            <ac:spMk id="12" creationId="{4032B0C9-D180-DA4C-99BF-8B4275BD2DAF}"/>
          </ac:spMkLst>
        </pc:spChg>
        <pc:spChg chg="mod">
          <ac:chgData name="Shauna O'Brien" userId="2cccf8d3-fcb4-4082-ab59-b4bd17c66c6c" providerId="ADAL" clId="{4A81E005-092E-8247-B2E8-39A48138B6C2}" dt="2022-10-24T14:12:27.714" v="8396" actId="20577"/>
          <ac:spMkLst>
            <pc:docMk/>
            <pc:sldMk cId="3567220543" sldId="388"/>
            <ac:spMk id="13" creationId="{AF313182-FA93-98B8-896E-37442935127D}"/>
          </ac:spMkLst>
        </pc:spChg>
        <pc:spChg chg="mod">
          <ac:chgData name="Shauna O'Brien" userId="2cccf8d3-fcb4-4082-ab59-b4bd17c66c6c" providerId="ADAL" clId="{4A81E005-092E-8247-B2E8-39A48138B6C2}" dt="2022-10-24T14:12:30.195" v="8400" actId="20577"/>
          <ac:spMkLst>
            <pc:docMk/>
            <pc:sldMk cId="3567220543" sldId="388"/>
            <ac:spMk id="14" creationId="{EC40B7DA-828F-D93F-6555-144A4936B70C}"/>
          </ac:spMkLst>
        </pc:spChg>
        <pc:spChg chg="mod">
          <ac:chgData name="Shauna O'Brien" userId="2cccf8d3-fcb4-4082-ab59-b4bd17c66c6c" providerId="ADAL" clId="{4A81E005-092E-8247-B2E8-39A48138B6C2}" dt="2022-10-24T14:13:18.282" v="8474" actId="20577"/>
          <ac:spMkLst>
            <pc:docMk/>
            <pc:sldMk cId="3567220543" sldId="388"/>
            <ac:spMk id="19" creationId="{C7B3338C-B47F-8407-5382-7C352D9486C8}"/>
          </ac:spMkLst>
        </pc:spChg>
        <pc:spChg chg="mod">
          <ac:chgData name="Shauna O'Brien" userId="2cccf8d3-fcb4-4082-ab59-b4bd17c66c6c" providerId="ADAL" clId="{4A81E005-092E-8247-B2E8-39A48138B6C2}" dt="2022-10-24T14:11:21.708" v="8321" actId="20577"/>
          <ac:spMkLst>
            <pc:docMk/>
            <pc:sldMk cId="3567220543" sldId="388"/>
            <ac:spMk id="20" creationId="{E6E500FB-1B22-4C1F-9414-A5D73661202C}"/>
          </ac:spMkLst>
        </pc:spChg>
        <pc:spChg chg="mod">
          <ac:chgData name="Shauna O'Brien" userId="2cccf8d3-fcb4-4082-ab59-b4bd17c66c6c" providerId="ADAL" clId="{4A81E005-092E-8247-B2E8-39A48138B6C2}" dt="2022-10-24T14:11:07.932" v="8307" actId="20577"/>
          <ac:spMkLst>
            <pc:docMk/>
            <pc:sldMk cId="3567220543" sldId="388"/>
            <ac:spMk id="21" creationId="{C2242C22-8AD2-63AD-43A8-764EBA1E5A8C}"/>
          </ac:spMkLst>
        </pc:spChg>
        <pc:spChg chg="mod">
          <ac:chgData name="Shauna O'Brien" userId="2cccf8d3-fcb4-4082-ab59-b4bd17c66c6c" providerId="ADAL" clId="{4A81E005-092E-8247-B2E8-39A48138B6C2}" dt="2022-10-24T14:11:42.983" v="8361" actId="20577"/>
          <ac:spMkLst>
            <pc:docMk/>
            <pc:sldMk cId="3567220543" sldId="388"/>
            <ac:spMk id="22" creationId="{DA1EE500-39C8-E9F3-276E-EF8E0F9FA3E8}"/>
          </ac:spMkLst>
        </pc:spChg>
        <pc:spChg chg="mod">
          <ac:chgData name="Shauna O'Brien" userId="2cccf8d3-fcb4-4082-ab59-b4bd17c66c6c" providerId="ADAL" clId="{4A81E005-092E-8247-B2E8-39A48138B6C2}" dt="2022-10-24T14:13:23.815" v="8482" actId="20577"/>
          <ac:spMkLst>
            <pc:docMk/>
            <pc:sldMk cId="3567220543" sldId="388"/>
            <ac:spMk id="23" creationId="{3B32EB78-CED0-8063-5939-6880B8EF0E66}"/>
          </ac:spMkLst>
        </pc:spChg>
        <pc:spChg chg="mod">
          <ac:chgData name="Shauna O'Brien" userId="2cccf8d3-fcb4-4082-ab59-b4bd17c66c6c" providerId="ADAL" clId="{4A81E005-092E-8247-B2E8-39A48138B6C2}" dt="2022-10-24T14:13:39.281" v="8486" actId="1076"/>
          <ac:spMkLst>
            <pc:docMk/>
            <pc:sldMk cId="3567220543" sldId="388"/>
            <ac:spMk id="24" creationId="{C8130A7C-1113-E00D-C363-73828937A40B}"/>
          </ac:spMkLst>
        </pc:spChg>
        <pc:spChg chg="mod">
          <ac:chgData name="Shauna O'Brien" userId="2cccf8d3-fcb4-4082-ab59-b4bd17c66c6c" providerId="ADAL" clId="{4A81E005-092E-8247-B2E8-39A48138B6C2}" dt="2022-10-24T14:11:55.156" v="8376" actId="20577"/>
          <ac:spMkLst>
            <pc:docMk/>
            <pc:sldMk cId="3567220543" sldId="388"/>
            <ac:spMk id="25" creationId="{45A81F92-8712-024C-C7CA-09BBB9B6E137}"/>
          </ac:spMkLst>
        </pc:spChg>
        <pc:inkChg chg="del">
          <ac:chgData name="Shauna O'Brien" userId="2cccf8d3-fcb4-4082-ab59-b4bd17c66c6c" providerId="ADAL" clId="{4A81E005-092E-8247-B2E8-39A48138B6C2}" dt="2022-10-24T14:08:32.953" v="8236" actId="478"/>
          <ac:inkMkLst>
            <pc:docMk/>
            <pc:sldMk cId="3567220543" sldId="388"/>
            <ac:inkMk id="15" creationId="{15FB178E-8FE9-59F7-ACEC-368B20F16118}"/>
          </ac:inkMkLst>
        </pc:inkChg>
        <pc:inkChg chg="del">
          <ac:chgData name="Shauna O'Brien" userId="2cccf8d3-fcb4-4082-ab59-b4bd17c66c6c" providerId="ADAL" clId="{4A81E005-092E-8247-B2E8-39A48138B6C2}" dt="2022-10-24T14:08:34.554" v="8237" actId="478"/>
          <ac:inkMkLst>
            <pc:docMk/>
            <pc:sldMk cId="3567220543" sldId="388"/>
            <ac:inkMk id="16" creationId="{B39B1FAE-FFA6-1B5B-3EA4-280C10814122}"/>
          </ac:inkMkLst>
        </pc:inkChg>
        <pc:inkChg chg="del">
          <ac:chgData name="Shauna O'Brien" userId="2cccf8d3-fcb4-4082-ab59-b4bd17c66c6c" providerId="ADAL" clId="{4A81E005-092E-8247-B2E8-39A48138B6C2}" dt="2022-10-24T14:08:36.531" v="8238" actId="478"/>
          <ac:inkMkLst>
            <pc:docMk/>
            <pc:sldMk cId="3567220543" sldId="388"/>
            <ac:inkMk id="17" creationId="{19D138C9-8314-816E-A2DA-391F930AC7CD}"/>
          </ac:inkMkLst>
        </pc:inkChg>
        <pc:inkChg chg="del">
          <ac:chgData name="Shauna O'Brien" userId="2cccf8d3-fcb4-4082-ab59-b4bd17c66c6c" providerId="ADAL" clId="{4A81E005-092E-8247-B2E8-39A48138B6C2}" dt="2022-10-24T14:08:38.232" v="8239" actId="478"/>
          <ac:inkMkLst>
            <pc:docMk/>
            <pc:sldMk cId="3567220543" sldId="388"/>
            <ac:inkMk id="18" creationId="{582C0A44-7226-4E1F-8D89-CC22DAECF760}"/>
          </ac:inkMkLst>
        </pc:inkChg>
        <pc:inkChg chg="add">
          <ac:chgData name="Shauna O'Brien" userId="2cccf8d3-fcb4-4082-ab59-b4bd17c66c6c" providerId="ADAL" clId="{4A81E005-092E-8247-B2E8-39A48138B6C2}" dt="2022-10-24T14:12:51.373" v="8404" actId="9405"/>
          <ac:inkMkLst>
            <pc:docMk/>
            <pc:sldMk cId="3567220543" sldId="388"/>
            <ac:inkMk id="26" creationId="{131884D7-2505-C20A-5497-93F3B244CCB7}"/>
          </ac:inkMkLst>
        </pc:inkChg>
        <pc:inkChg chg="add">
          <ac:chgData name="Shauna O'Brien" userId="2cccf8d3-fcb4-4082-ab59-b4bd17c66c6c" providerId="ADAL" clId="{4A81E005-092E-8247-B2E8-39A48138B6C2}" dt="2022-10-24T14:12:54.725" v="8405" actId="9405"/>
          <ac:inkMkLst>
            <pc:docMk/>
            <pc:sldMk cId="3567220543" sldId="388"/>
            <ac:inkMk id="27" creationId="{7BB7853B-97BA-6C96-DDF7-3979543F0575}"/>
          </ac:inkMkLst>
        </pc:inkChg>
        <pc:inkChg chg="add">
          <ac:chgData name="Shauna O'Brien" userId="2cccf8d3-fcb4-4082-ab59-b4bd17c66c6c" providerId="ADAL" clId="{4A81E005-092E-8247-B2E8-39A48138B6C2}" dt="2022-10-24T14:12:58.591" v="8406" actId="9405"/>
          <ac:inkMkLst>
            <pc:docMk/>
            <pc:sldMk cId="3567220543" sldId="388"/>
            <ac:inkMk id="28" creationId="{C51FBFBB-EA66-A261-7085-B73A7DC27396}"/>
          </ac:inkMkLst>
        </pc:inkChg>
        <pc:inkChg chg="add">
          <ac:chgData name="Shauna O'Brien" userId="2cccf8d3-fcb4-4082-ab59-b4bd17c66c6c" providerId="ADAL" clId="{4A81E005-092E-8247-B2E8-39A48138B6C2}" dt="2022-10-24T14:13:00.753" v="8407" actId="9405"/>
          <ac:inkMkLst>
            <pc:docMk/>
            <pc:sldMk cId="3567220543" sldId="388"/>
            <ac:inkMk id="29" creationId="{8437A11A-3E4B-0917-0B38-3AE16F916224}"/>
          </ac:inkMkLst>
        </pc:inkChg>
      </pc:sldChg>
      <pc:sldChg chg="addSp delSp modSp add mod ord">
        <pc:chgData name="Shauna O'Brien" userId="2cccf8d3-fcb4-4082-ab59-b4bd17c66c6c" providerId="ADAL" clId="{4A81E005-092E-8247-B2E8-39A48138B6C2}" dt="2022-10-24T14:18:44.885" v="8616" actId="20577"/>
        <pc:sldMkLst>
          <pc:docMk/>
          <pc:sldMk cId="3145532896" sldId="389"/>
        </pc:sldMkLst>
        <pc:spChg chg="mod">
          <ac:chgData name="Shauna O'Brien" userId="2cccf8d3-fcb4-4082-ab59-b4bd17c66c6c" providerId="ADAL" clId="{4A81E005-092E-8247-B2E8-39A48138B6C2}" dt="2022-10-24T14:15:07.102" v="8507" actId="20577"/>
          <ac:spMkLst>
            <pc:docMk/>
            <pc:sldMk cId="3145532896" sldId="389"/>
            <ac:spMk id="2" creationId="{CF1BBD4D-6079-2947-9B03-5AE5790D61BA}"/>
          </ac:spMkLst>
        </pc:spChg>
        <pc:spChg chg="mod">
          <ac:chgData name="Shauna O'Brien" userId="2cccf8d3-fcb4-4082-ab59-b4bd17c66c6c" providerId="ADAL" clId="{4A81E005-092E-8247-B2E8-39A48138B6C2}" dt="2022-10-24T14:16:07.431" v="8544" actId="20577"/>
          <ac:spMkLst>
            <pc:docMk/>
            <pc:sldMk cId="3145532896" sldId="389"/>
            <ac:spMk id="5" creationId="{C4652E8A-7B6C-7129-836B-AA8B9E574A3A}"/>
          </ac:spMkLst>
        </pc:spChg>
        <pc:spChg chg="mod">
          <ac:chgData name="Shauna O'Brien" userId="2cccf8d3-fcb4-4082-ab59-b4bd17c66c6c" providerId="ADAL" clId="{4A81E005-092E-8247-B2E8-39A48138B6C2}" dt="2022-10-24T14:16:11.118" v="8549" actId="20577"/>
          <ac:spMkLst>
            <pc:docMk/>
            <pc:sldMk cId="3145532896" sldId="389"/>
            <ac:spMk id="6" creationId="{AF1D7851-1F8E-9501-1671-895A84A4D9D7}"/>
          </ac:spMkLst>
        </pc:spChg>
        <pc:spChg chg="mod">
          <ac:chgData name="Shauna O'Brien" userId="2cccf8d3-fcb4-4082-ab59-b4bd17c66c6c" providerId="ADAL" clId="{4A81E005-092E-8247-B2E8-39A48138B6C2}" dt="2022-10-24T14:16:14.054" v="8552" actId="20577"/>
          <ac:spMkLst>
            <pc:docMk/>
            <pc:sldMk cId="3145532896" sldId="389"/>
            <ac:spMk id="7" creationId="{E7B22AFF-997B-9923-84DC-DDE14ED61DCA}"/>
          </ac:spMkLst>
        </pc:spChg>
        <pc:spChg chg="mod">
          <ac:chgData name="Shauna O'Brien" userId="2cccf8d3-fcb4-4082-ab59-b4bd17c66c6c" providerId="ADAL" clId="{4A81E005-092E-8247-B2E8-39A48138B6C2}" dt="2022-10-24T14:16:20.393" v="8556" actId="20577"/>
          <ac:spMkLst>
            <pc:docMk/>
            <pc:sldMk cId="3145532896" sldId="389"/>
            <ac:spMk id="8" creationId="{C64BE072-E6FC-CD75-E7AA-BE5CBED154A9}"/>
          </ac:spMkLst>
        </pc:spChg>
        <pc:spChg chg="mod">
          <ac:chgData name="Shauna O'Brien" userId="2cccf8d3-fcb4-4082-ab59-b4bd17c66c6c" providerId="ADAL" clId="{4A81E005-092E-8247-B2E8-39A48138B6C2}" dt="2022-10-24T14:15:43.191" v="8530" actId="20577"/>
          <ac:spMkLst>
            <pc:docMk/>
            <pc:sldMk cId="3145532896" sldId="389"/>
            <ac:spMk id="11" creationId="{12258547-BB45-FC79-05D5-CC4C9E9CD090}"/>
          </ac:spMkLst>
        </pc:spChg>
        <pc:spChg chg="mod">
          <ac:chgData name="Shauna O'Brien" userId="2cccf8d3-fcb4-4082-ab59-b4bd17c66c6c" providerId="ADAL" clId="{4A81E005-092E-8247-B2E8-39A48138B6C2}" dt="2022-10-24T14:15:46.423" v="8533" actId="20577"/>
          <ac:spMkLst>
            <pc:docMk/>
            <pc:sldMk cId="3145532896" sldId="389"/>
            <ac:spMk id="12" creationId="{4032B0C9-D180-DA4C-99BF-8B4275BD2DAF}"/>
          </ac:spMkLst>
        </pc:spChg>
        <pc:spChg chg="mod">
          <ac:chgData name="Shauna O'Brien" userId="2cccf8d3-fcb4-4082-ab59-b4bd17c66c6c" providerId="ADAL" clId="{4A81E005-092E-8247-B2E8-39A48138B6C2}" dt="2022-10-24T14:15:48.958" v="8536" actId="20577"/>
          <ac:spMkLst>
            <pc:docMk/>
            <pc:sldMk cId="3145532896" sldId="389"/>
            <ac:spMk id="13" creationId="{AF313182-FA93-98B8-896E-37442935127D}"/>
          </ac:spMkLst>
        </pc:spChg>
        <pc:spChg chg="mod">
          <ac:chgData name="Shauna O'Brien" userId="2cccf8d3-fcb4-4082-ab59-b4bd17c66c6c" providerId="ADAL" clId="{4A81E005-092E-8247-B2E8-39A48138B6C2}" dt="2022-10-24T14:15:54.631" v="8540" actId="20577"/>
          <ac:spMkLst>
            <pc:docMk/>
            <pc:sldMk cId="3145532896" sldId="389"/>
            <ac:spMk id="14" creationId="{EC40B7DA-828F-D93F-6555-144A4936B70C}"/>
          </ac:spMkLst>
        </pc:spChg>
        <pc:spChg chg="mod">
          <ac:chgData name="Shauna O'Brien" userId="2cccf8d3-fcb4-4082-ab59-b4bd17c66c6c" providerId="ADAL" clId="{4A81E005-092E-8247-B2E8-39A48138B6C2}" dt="2022-10-24T14:18:07.188" v="8579" actId="20577"/>
          <ac:spMkLst>
            <pc:docMk/>
            <pc:sldMk cId="3145532896" sldId="389"/>
            <ac:spMk id="20" creationId="{E6E500FB-1B22-4C1F-9414-A5D73661202C}"/>
          </ac:spMkLst>
        </pc:spChg>
        <pc:spChg chg="mod">
          <ac:chgData name="Shauna O'Brien" userId="2cccf8d3-fcb4-4082-ab59-b4bd17c66c6c" providerId="ADAL" clId="{4A81E005-092E-8247-B2E8-39A48138B6C2}" dt="2022-10-24T14:15:22.981" v="8526" actId="20577"/>
          <ac:spMkLst>
            <pc:docMk/>
            <pc:sldMk cId="3145532896" sldId="389"/>
            <ac:spMk id="21" creationId="{C2242C22-8AD2-63AD-43A8-764EBA1E5A8C}"/>
          </ac:spMkLst>
        </pc:spChg>
        <pc:spChg chg="mod">
          <ac:chgData name="Shauna O'Brien" userId="2cccf8d3-fcb4-4082-ab59-b4bd17c66c6c" providerId="ADAL" clId="{4A81E005-092E-8247-B2E8-39A48138B6C2}" dt="2022-10-24T14:18:26.575" v="8591" actId="20577"/>
          <ac:spMkLst>
            <pc:docMk/>
            <pc:sldMk cId="3145532896" sldId="389"/>
            <ac:spMk id="22" creationId="{DA1EE500-39C8-E9F3-276E-EF8E0F9FA3E8}"/>
          </ac:spMkLst>
        </pc:spChg>
        <pc:spChg chg="mod">
          <ac:chgData name="Shauna O'Brien" userId="2cccf8d3-fcb4-4082-ab59-b4bd17c66c6c" providerId="ADAL" clId="{4A81E005-092E-8247-B2E8-39A48138B6C2}" dt="2022-10-24T14:18:10.602" v="8582" actId="20577"/>
          <ac:spMkLst>
            <pc:docMk/>
            <pc:sldMk cId="3145532896" sldId="389"/>
            <ac:spMk id="24" creationId="{C8130A7C-1113-E00D-C363-73828937A40B}"/>
          </ac:spMkLst>
        </pc:spChg>
        <pc:spChg chg="mod">
          <ac:chgData name="Shauna O'Brien" userId="2cccf8d3-fcb4-4082-ab59-b4bd17c66c6c" providerId="ADAL" clId="{4A81E005-092E-8247-B2E8-39A48138B6C2}" dt="2022-10-24T14:18:44.885" v="8616" actId="20577"/>
          <ac:spMkLst>
            <pc:docMk/>
            <pc:sldMk cId="3145532896" sldId="389"/>
            <ac:spMk id="25" creationId="{45A81F92-8712-024C-C7CA-09BBB9B6E137}"/>
          </ac:spMkLst>
        </pc:spChg>
        <pc:inkChg chg="del">
          <ac:chgData name="Shauna O'Brien" userId="2cccf8d3-fcb4-4082-ab59-b4bd17c66c6c" providerId="ADAL" clId="{4A81E005-092E-8247-B2E8-39A48138B6C2}" dt="2022-10-24T14:16:22.621" v="8557" actId="478"/>
          <ac:inkMkLst>
            <pc:docMk/>
            <pc:sldMk cId="3145532896" sldId="389"/>
            <ac:inkMk id="15" creationId="{15FB178E-8FE9-59F7-ACEC-368B20F16118}"/>
          </ac:inkMkLst>
        </pc:inkChg>
        <pc:inkChg chg="del">
          <ac:chgData name="Shauna O'Brien" userId="2cccf8d3-fcb4-4082-ab59-b4bd17c66c6c" providerId="ADAL" clId="{4A81E005-092E-8247-B2E8-39A48138B6C2}" dt="2022-10-24T14:16:24.138" v="8558" actId="478"/>
          <ac:inkMkLst>
            <pc:docMk/>
            <pc:sldMk cId="3145532896" sldId="389"/>
            <ac:inkMk id="16" creationId="{B39B1FAE-FFA6-1B5B-3EA4-280C10814122}"/>
          </ac:inkMkLst>
        </pc:inkChg>
        <pc:inkChg chg="del">
          <ac:chgData name="Shauna O'Brien" userId="2cccf8d3-fcb4-4082-ab59-b4bd17c66c6c" providerId="ADAL" clId="{4A81E005-092E-8247-B2E8-39A48138B6C2}" dt="2022-10-24T14:16:25.644" v="8559" actId="478"/>
          <ac:inkMkLst>
            <pc:docMk/>
            <pc:sldMk cId="3145532896" sldId="389"/>
            <ac:inkMk id="17" creationId="{19D138C9-8314-816E-A2DA-391F930AC7CD}"/>
          </ac:inkMkLst>
        </pc:inkChg>
        <pc:inkChg chg="del">
          <ac:chgData name="Shauna O'Brien" userId="2cccf8d3-fcb4-4082-ab59-b4bd17c66c6c" providerId="ADAL" clId="{4A81E005-092E-8247-B2E8-39A48138B6C2}" dt="2022-10-24T14:16:28.882" v="8560" actId="478"/>
          <ac:inkMkLst>
            <pc:docMk/>
            <pc:sldMk cId="3145532896" sldId="389"/>
            <ac:inkMk id="18" creationId="{582C0A44-7226-4E1F-8D89-CC22DAECF760}"/>
          </ac:inkMkLst>
        </pc:inkChg>
        <pc:inkChg chg="add">
          <ac:chgData name="Shauna O'Brien" userId="2cccf8d3-fcb4-4082-ab59-b4bd17c66c6c" providerId="ADAL" clId="{4A81E005-092E-8247-B2E8-39A48138B6C2}" dt="2022-10-24T14:16:40.748" v="8561" actId="9405"/>
          <ac:inkMkLst>
            <pc:docMk/>
            <pc:sldMk cId="3145532896" sldId="389"/>
            <ac:inkMk id="26" creationId="{E34DD082-352F-BC4C-8F44-AB5B5A8E1069}"/>
          </ac:inkMkLst>
        </pc:inkChg>
        <pc:inkChg chg="add">
          <ac:chgData name="Shauna O'Brien" userId="2cccf8d3-fcb4-4082-ab59-b4bd17c66c6c" providerId="ADAL" clId="{4A81E005-092E-8247-B2E8-39A48138B6C2}" dt="2022-10-24T14:17:00.473" v="8562" actId="9405"/>
          <ac:inkMkLst>
            <pc:docMk/>
            <pc:sldMk cId="3145532896" sldId="389"/>
            <ac:inkMk id="27" creationId="{B633F8C6-F4F9-C083-7AFA-BA0A46EC931D}"/>
          </ac:inkMkLst>
        </pc:inkChg>
        <pc:inkChg chg="add">
          <ac:chgData name="Shauna O'Brien" userId="2cccf8d3-fcb4-4082-ab59-b4bd17c66c6c" providerId="ADAL" clId="{4A81E005-092E-8247-B2E8-39A48138B6C2}" dt="2022-10-24T14:17:02.990" v="8563" actId="9405"/>
          <ac:inkMkLst>
            <pc:docMk/>
            <pc:sldMk cId="3145532896" sldId="389"/>
            <ac:inkMk id="28" creationId="{FD77DB3A-6AD6-9AB8-A432-F5B7BA5AE76D}"/>
          </ac:inkMkLst>
        </pc:inkChg>
        <pc:inkChg chg="add">
          <ac:chgData name="Shauna O'Brien" userId="2cccf8d3-fcb4-4082-ab59-b4bd17c66c6c" providerId="ADAL" clId="{4A81E005-092E-8247-B2E8-39A48138B6C2}" dt="2022-10-24T14:17:05.149" v="8564" actId="9405"/>
          <ac:inkMkLst>
            <pc:docMk/>
            <pc:sldMk cId="3145532896" sldId="389"/>
            <ac:inkMk id="29" creationId="{0E65BA0A-9237-C323-2E91-0DFFB034544B}"/>
          </ac:inkMkLst>
        </pc:inkChg>
        <pc:inkChg chg="add">
          <ac:chgData name="Shauna O'Brien" userId="2cccf8d3-fcb4-4082-ab59-b4bd17c66c6c" providerId="ADAL" clId="{4A81E005-092E-8247-B2E8-39A48138B6C2}" dt="2022-10-24T14:17:07.551" v="8565" actId="9405"/>
          <ac:inkMkLst>
            <pc:docMk/>
            <pc:sldMk cId="3145532896" sldId="389"/>
            <ac:inkMk id="30" creationId="{CBB03E41-DD4C-45ED-D40F-52BF57CACB12}"/>
          </ac:inkMkLst>
        </pc:inkChg>
        <pc:inkChg chg="add">
          <ac:chgData name="Shauna O'Brien" userId="2cccf8d3-fcb4-4082-ab59-b4bd17c66c6c" providerId="ADAL" clId="{4A81E005-092E-8247-B2E8-39A48138B6C2}" dt="2022-10-24T14:17:09.765" v="8566" actId="9405"/>
          <ac:inkMkLst>
            <pc:docMk/>
            <pc:sldMk cId="3145532896" sldId="389"/>
            <ac:inkMk id="31" creationId="{99C6E9B2-760A-7A20-66BC-B6C7E0628229}"/>
          </ac:inkMkLst>
        </pc:inkChg>
        <pc:inkChg chg="add">
          <ac:chgData name="Shauna O'Brien" userId="2cccf8d3-fcb4-4082-ab59-b4bd17c66c6c" providerId="ADAL" clId="{4A81E005-092E-8247-B2E8-39A48138B6C2}" dt="2022-10-24T14:17:11.966" v="8567" actId="9405"/>
          <ac:inkMkLst>
            <pc:docMk/>
            <pc:sldMk cId="3145532896" sldId="389"/>
            <ac:inkMk id="32" creationId="{DAFC3AA4-AF5A-91B7-1F4B-DBEA43C62820}"/>
          </ac:inkMkLst>
        </pc:inkChg>
        <pc:inkChg chg="add">
          <ac:chgData name="Shauna O'Brien" userId="2cccf8d3-fcb4-4082-ab59-b4bd17c66c6c" providerId="ADAL" clId="{4A81E005-092E-8247-B2E8-39A48138B6C2}" dt="2022-10-24T14:17:18.559" v="8568" actId="9405"/>
          <ac:inkMkLst>
            <pc:docMk/>
            <pc:sldMk cId="3145532896" sldId="389"/>
            <ac:inkMk id="33" creationId="{8D2F3139-F7AA-4322-AB67-9663940F5072}"/>
          </ac:inkMkLst>
        </pc:inkChg>
        <pc:inkChg chg="add">
          <ac:chgData name="Shauna O'Brien" userId="2cccf8d3-fcb4-4082-ab59-b4bd17c66c6c" providerId="ADAL" clId="{4A81E005-092E-8247-B2E8-39A48138B6C2}" dt="2022-10-24T14:17:29.256" v="8569" actId="9405"/>
          <ac:inkMkLst>
            <pc:docMk/>
            <pc:sldMk cId="3145532896" sldId="389"/>
            <ac:inkMk id="34" creationId="{D070F383-D185-F778-3777-45B44AA2FA35}"/>
          </ac:inkMkLst>
        </pc:inkChg>
        <pc:inkChg chg="add">
          <ac:chgData name="Shauna O'Brien" userId="2cccf8d3-fcb4-4082-ab59-b4bd17c66c6c" providerId="ADAL" clId="{4A81E005-092E-8247-B2E8-39A48138B6C2}" dt="2022-10-24T14:17:48.293" v="8570" actId="9405"/>
          <ac:inkMkLst>
            <pc:docMk/>
            <pc:sldMk cId="3145532896" sldId="389"/>
            <ac:inkMk id="35" creationId="{80F6974F-5D80-3EA9-DCBD-95ED77E9C3DC}"/>
          </ac:inkMkLst>
        </pc:inkChg>
        <pc:inkChg chg="add">
          <ac:chgData name="Shauna O'Brien" userId="2cccf8d3-fcb4-4082-ab59-b4bd17c66c6c" providerId="ADAL" clId="{4A81E005-092E-8247-B2E8-39A48138B6C2}" dt="2022-10-24T14:17:54.628" v="8571" actId="9405"/>
          <ac:inkMkLst>
            <pc:docMk/>
            <pc:sldMk cId="3145532896" sldId="389"/>
            <ac:inkMk id="36" creationId="{400A8567-DD60-CB17-AB27-D128B6529D34}"/>
          </ac:inkMkLst>
        </pc:inkChg>
      </pc:sldChg>
      <pc:sldMasterChg chg="delSldLayout">
        <pc:chgData name="Shauna O'Brien" userId="2cccf8d3-fcb4-4082-ab59-b4bd17c66c6c" providerId="ADAL" clId="{4A81E005-092E-8247-B2E8-39A48138B6C2}" dt="2022-10-24T14:19:32.493" v="8622" actId="2696"/>
        <pc:sldMasterMkLst>
          <pc:docMk/>
          <pc:sldMasterMk cId="2112161079" sldId="2147483660"/>
        </pc:sldMasterMkLst>
        <pc:sldLayoutChg chg="del">
          <pc:chgData name="Shauna O'Brien" userId="2cccf8d3-fcb4-4082-ab59-b4bd17c66c6c" providerId="ADAL" clId="{4A81E005-092E-8247-B2E8-39A48138B6C2}" dt="2022-10-24T12:44:49.973" v="2580" actId="2696"/>
          <pc:sldLayoutMkLst>
            <pc:docMk/>
            <pc:sldMasterMk cId="2112161079" sldId="2147483660"/>
            <pc:sldLayoutMk cId="3229681838" sldId="2147483697"/>
          </pc:sldLayoutMkLst>
        </pc:sldLayoutChg>
        <pc:sldLayoutChg chg="del">
          <pc:chgData name="Shauna O'Brien" userId="2cccf8d3-fcb4-4082-ab59-b4bd17c66c6c" providerId="ADAL" clId="{4A81E005-092E-8247-B2E8-39A48138B6C2}" dt="2022-10-24T14:19:32.493" v="8622" actId="2696"/>
          <pc:sldLayoutMkLst>
            <pc:docMk/>
            <pc:sldMasterMk cId="2112161079" sldId="2147483660"/>
            <pc:sldLayoutMk cId="2759041688" sldId="2147483774"/>
          </pc:sldLayoutMkLst>
        </pc:sldLayoutChg>
      </pc:sldMasterChg>
      <pc:sldMasterChg chg="delSldLayout">
        <pc:chgData name="Shauna O'Brien" userId="2cccf8d3-fcb4-4082-ab59-b4bd17c66c6c" providerId="ADAL" clId="{4A81E005-092E-8247-B2E8-39A48138B6C2}" dt="2022-10-24T13:49:41.683" v="7087" actId="2696"/>
        <pc:sldMasterMkLst>
          <pc:docMk/>
          <pc:sldMasterMk cId="343198775" sldId="2147483699"/>
        </pc:sldMasterMkLst>
        <pc:sldLayoutChg chg="del">
          <pc:chgData name="Shauna O'Brien" userId="2cccf8d3-fcb4-4082-ab59-b4bd17c66c6c" providerId="ADAL" clId="{4A81E005-092E-8247-B2E8-39A48138B6C2}" dt="2022-10-24T13:49:41.683" v="7087" actId="2696"/>
          <pc:sldLayoutMkLst>
            <pc:docMk/>
            <pc:sldMasterMk cId="343198775" sldId="2147483699"/>
            <pc:sldLayoutMk cId="3951667763" sldId="2147483713"/>
          </pc:sldLayoutMkLst>
        </pc:sldLayoutChg>
      </pc:sldMasterChg>
    </pc:docChg>
  </pc:docChgLst>
  <pc:docChgLst>
    <pc:chgData name="Kathleen Webb" userId="cbb8dd05-48af-49e8-b1d0-c6b737c1bd12" providerId="ADAL" clId="{78B1C5C5-6D05-414D-B8FA-30554B7C58AA}"/>
    <pc:docChg chg="undo custSel addSld modSld">
      <pc:chgData name="Kathleen Webb" userId="cbb8dd05-48af-49e8-b1d0-c6b737c1bd12" providerId="ADAL" clId="{78B1C5C5-6D05-414D-B8FA-30554B7C58AA}" dt="2022-10-25T20:18:40.258" v="2352" actId="1037"/>
      <pc:docMkLst>
        <pc:docMk/>
      </pc:docMkLst>
      <pc:sldChg chg="addSp delSp modSp mod modShow">
        <pc:chgData name="Kathleen Webb" userId="cbb8dd05-48af-49e8-b1d0-c6b737c1bd12" providerId="ADAL" clId="{78B1C5C5-6D05-414D-B8FA-30554B7C58AA}" dt="2022-10-25T20:18:40.258" v="2352" actId="1037"/>
        <pc:sldMkLst>
          <pc:docMk/>
          <pc:sldMk cId="1107589307" sldId="377"/>
        </pc:sldMkLst>
        <pc:spChg chg="del">
          <ac:chgData name="Kathleen Webb" userId="cbb8dd05-48af-49e8-b1d0-c6b737c1bd12" providerId="ADAL" clId="{78B1C5C5-6D05-414D-B8FA-30554B7C58AA}" dt="2022-10-25T14:28:21.334" v="32" actId="478"/>
          <ac:spMkLst>
            <pc:docMk/>
            <pc:sldMk cId="1107589307" sldId="377"/>
            <ac:spMk id="12" creationId="{421FFB07-FE64-427B-A662-0149DE826AAC}"/>
          </ac:spMkLst>
        </pc:spChg>
        <pc:picChg chg="add mod">
          <ac:chgData name="Kathleen Webb" userId="cbb8dd05-48af-49e8-b1d0-c6b737c1bd12" providerId="ADAL" clId="{78B1C5C5-6D05-414D-B8FA-30554B7C58AA}" dt="2022-10-25T20:18:37.814" v="2348" actId="1037"/>
          <ac:picMkLst>
            <pc:docMk/>
            <pc:sldMk cId="1107589307" sldId="377"/>
            <ac:picMk id="4" creationId="{05710629-8374-C261-7DD7-091B79A35B4C}"/>
          </ac:picMkLst>
        </pc:picChg>
        <pc:picChg chg="del">
          <ac:chgData name="Kathleen Webb" userId="cbb8dd05-48af-49e8-b1d0-c6b737c1bd12" providerId="ADAL" clId="{78B1C5C5-6D05-414D-B8FA-30554B7C58AA}" dt="2022-10-25T14:28:20.400" v="31" actId="478"/>
          <ac:picMkLst>
            <pc:docMk/>
            <pc:sldMk cId="1107589307" sldId="377"/>
            <ac:picMk id="6" creationId="{F80046AB-B335-4A83-937B-F5F422615D35}"/>
          </ac:picMkLst>
        </pc:picChg>
        <pc:picChg chg="add mod">
          <ac:chgData name="Kathleen Webb" userId="cbb8dd05-48af-49e8-b1d0-c6b737c1bd12" providerId="ADAL" clId="{78B1C5C5-6D05-414D-B8FA-30554B7C58AA}" dt="2022-10-25T20:18:40.258" v="2352" actId="1037"/>
          <ac:picMkLst>
            <pc:docMk/>
            <pc:sldMk cId="1107589307" sldId="377"/>
            <ac:picMk id="7" creationId="{AE71874A-B952-60AA-9D4C-5B0295AD31A9}"/>
          </ac:picMkLst>
        </pc:picChg>
        <pc:picChg chg="add mod">
          <ac:chgData name="Kathleen Webb" userId="cbb8dd05-48af-49e8-b1d0-c6b737c1bd12" providerId="ADAL" clId="{78B1C5C5-6D05-414D-B8FA-30554B7C58AA}" dt="2022-10-25T20:18:35.028" v="2342" actId="1076"/>
          <ac:picMkLst>
            <pc:docMk/>
            <pc:sldMk cId="1107589307" sldId="377"/>
            <ac:picMk id="9" creationId="{01FF547E-2E6D-D3BE-549F-F45D15C36DEC}"/>
          </ac:picMkLst>
        </pc:picChg>
      </pc:sldChg>
      <pc:sldChg chg="addSp delSp modSp mod modAnim modShow">
        <pc:chgData name="Kathleen Webb" userId="cbb8dd05-48af-49e8-b1d0-c6b737c1bd12" providerId="ADAL" clId="{78B1C5C5-6D05-414D-B8FA-30554B7C58AA}" dt="2022-10-25T19:21:55.795" v="65" actId="14100"/>
        <pc:sldMkLst>
          <pc:docMk/>
          <pc:sldMk cId="1735659575" sldId="379"/>
        </pc:sldMkLst>
        <pc:spChg chg="mod">
          <ac:chgData name="Kathleen Webb" userId="cbb8dd05-48af-49e8-b1d0-c6b737c1bd12" providerId="ADAL" clId="{78B1C5C5-6D05-414D-B8FA-30554B7C58AA}" dt="2022-10-25T14:28:11.258" v="27" actId="20577"/>
          <ac:spMkLst>
            <pc:docMk/>
            <pc:sldMk cId="1735659575" sldId="379"/>
            <ac:spMk id="2" creationId="{E494B74C-D6E9-8C47-B64D-4A7EA3FB90D0}"/>
          </ac:spMkLst>
        </pc:spChg>
        <pc:spChg chg="add del">
          <ac:chgData name="Kathleen Webb" userId="cbb8dd05-48af-49e8-b1d0-c6b737c1bd12" providerId="ADAL" clId="{78B1C5C5-6D05-414D-B8FA-30554B7C58AA}" dt="2022-10-25T19:19:58.437" v="48" actId="478"/>
          <ac:spMkLst>
            <pc:docMk/>
            <pc:sldMk cId="1735659575" sldId="379"/>
            <ac:spMk id="4" creationId="{790306ED-11BE-B9AD-24DD-6F91CFCFC2A3}"/>
          </ac:spMkLst>
        </pc:spChg>
        <pc:spChg chg="add mod">
          <ac:chgData name="Kathleen Webb" userId="cbb8dd05-48af-49e8-b1d0-c6b737c1bd12" providerId="ADAL" clId="{78B1C5C5-6D05-414D-B8FA-30554B7C58AA}" dt="2022-10-25T19:20:30.355" v="51" actId="14100"/>
          <ac:spMkLst>
            <pc:docMk/>
            <pc:sldMk cId="1735659575" sldId="379"/>
            <ac:spMk id="5" creationId="{51B77549-6758-4DCD-AA0D-436034FC9E20}"/>
          </ac:spMkLst>
        </pc:spChg>
        <pc:spChg chg="del">
          <ac:chgData name="Kathleen Webb" userId="cbb8dd05-48af-49e8-b1d0-c6b737c1bd12" providerId="ADAL" clId="{78B1C5C5-6D05-414D-B8FA-30554B7C58AA}" dt="2022-10-25T14:28:18.690" v="30" actId="478"/>
          <ac:spMkLst>
            <pc:docMk/>
            <pc:sldMk cId="1735659575" sldId="379"/>
            <ac:spMk id="7" creationId="{B27B676B-5EE5-46B7-8119-08F93C5EE155}"/>
          </ac:spMkLst>
        </pc:spChg>
        <pc:picChg chg="add mod ord">
          <ac:chgData name="Kathleen Webb" userId="cbb8dd05-48af-49e8-b1d0-c6b737c1bd12" providerId="ADAL" clId="{78B1C5C5-6D05-414D-B8FA-30554B7C58AA}" dt="2022-10-25T19:19:44.099" v="46" actId="14100"/>
          <ac:picMkLst>
            <pc:docMk/>
            <pc:sldMk cId="1735659575" sldId="379"/>
            <ac:picMk id="8" creationId="{09BD465A-89A2-CED8-B4DC-0CE39983FA64}"/>
          </ac:picMkLst>
        </pc:picChg>
        <pc:picChg chg="del">
          <ac:chgData name="Kathleen Webb" userId="cbb8dd05-48af-49e8-b1d0-c6b737c1bd12" providerId="ADAL" clId="{78B1C5C5-6D05-414D-B8FA-30554B7C58AA}" dt="2022-10-25T14:28:05.212" v="1" actId="478"/>
          <ac:picMkLst>
            <pc:docMk/>
            <pc:sldMk cId="1735659575" sldId="379"/>
            <ac:picMk id="9" creationId="{0AFABEC2-2A94-4BBB-A952-673B68C32005}"/>
          </ac:picMkLst>
        </pc:picChg>
        <pc:cxnChg chg="add mod">
          <ac:chgData name="Kathleen Webb" userId="cbb8dd05-48af-49e8-b1d0-c6b737c1bd12" providerId="ADAL" clId="{78B1C5C5-6D05-414D-B8FA-30554B7C58AA}" dt="2022-10-25T19:20:49.212" v="53" actId="1582"/>
          <ac:cxnSpMkLst>
            <pc:docMk/>
            <pc:sldMk cId="1735659575" sldId="379"/>
            <ac:cxnSpMk id="11" creationId="{DEABA9A8-07E4-CAEB-ACE7-1B330C0D20F2}"/>
          </ac:cxnSpMkLst>
        </pc:cxnChg>
        <pc:cxnChg chg="add mod">
          <ac:chgData name="Kathleen Webb" userId="cbb8dd05-48af-49e8-b1d0-c6b737c1bd12" providerId="ADAL" clId="{78B1C5C5-6D05-414D-B8FA-30554B7C58AA}" dt="2022-10-25T19:21:15.195" v="57" actId="14100"/>
          <ac:cxnSpMkLst>
            <pc:docMk/>
            <pc:sldMk cId="1735659575" sldId="379"/>
            <ac:cxnSpMk id="12" creationId="{859851F3-B8B8-965C-B0CE-ACEB75F84484}"/>
          </ac:cxnSpMkLst>
        </pc:cxnChg>
        <pc:cxnChg chg="add mod">
          <ac:chgData name="Kathleen Webb" userId="cbb8dd05-48af-49e8-b1d0-c6b737c1bd12" providerId="ADAL" clId="{78B1C5C5-6D05-414D-B8FA-30554B7C58AA}" dt="2022-10-25T19:21:20.953" v="59" actId="1076"/>
          <ac:cxnSpMkLst>
            <pc:docMk/>
            <pc:sldMk cId="1735659575" sldId="379"/>
            <ac:cxnSpMk id="14" creationId="{62458277-4791-9451-4C15-16F231089298}"/>
          </ac:cxnSpMkLst>
        </pc:cxnChg>
        <pc:cxnChg chg="add mod">
          <ac:chgData name="Kathleen Webb" userId="cbb8dd05-48af-49e8-b1d0-c6b737c1bd12" providerId="ADAL" clId="{78B1C5C5-6D05-414D-B8FA-30554B7C58AA}" dt="2022-10-25T19:21:48.648" v="62" actId="14100"/>
          <ac:cxnSpMkLst>
            <pc:docMk/>
            <pc:sldMk cId="1735659575" sldId="379"/>
            <ac:cxnSpMk id="15" creationId="{5781D69B-1442-1F65-8041-2632F552D55C}"/>
          </ac:cxnSpMkLst>
        </pc:cxnChg>
        <pc:cxnChg chg="add mod">
          <ac:chgData name="Kathleen Webb" userId="cbb8dd05-48af-49e8-b1d0-c6b737c1bd12" providerId="ADAL" clId="{78B1C5C5-6D05-414D-B8FA-30554B7C58AA}" dt="2022-10-25T19:21:55.795" v="65" actId="14100"/>
          <ac:cxnSpMkLst>
            <pc:docMk/>
            <pc:sldMk cId="1735659575" sldId="379"/>
            <ac:cxnSpMk id="17" creationId="{7EE8178B-EFD6-E246-8063-4E25F337AED1}"/>
          </ac:cxnSpMkLst>
        </pc:cxnChg>
      </pc:sldChg>
      <pc:sldChg chg="addSp delSp modSp add mod modAnim">
        <pc:chgData name="Kathleen Webb" userId="cbb8dd05-48af-49e8-b1d0-c6b737c1bd12" providerId="ADAL" clId="{78B1C5C5-6D05-414D-B8FA-30554B7C58AA}" dt="2022-10-25T19:26:32.708" v="282" actId="1036"/>
        <pc:sldMkLst>
          <pc:docMk/>
          <pc:sldMk cId="3590638036" sldId="390"/>
        </pc:sldMkLst>
        <pc:spChg chg="del">
          <ac:chgData name="Kathleen Webb" userId="cbb8dd05-48af-49e8-b1d0-c6b737c1bd12" providerId="ADAL" clId="{78B1C5C5-6D05-414D-B8FA-30554B7C58AA}" dt="2022-10-25T14:28:29.107" v="36" actId="478"/>
          <ac:spMkLst>
            <pc:docMk/>
            <pc:sldMk cId="3590638036" sldId="390"/>
            <ac:spMk id="4" creationId="{790306ED-11BE-B9AD-24DD-6F91CFCFC2A3}"/>
          </ac:spMkLst>
        </pc:spChg>
        <pc:spChg chg="mod">
          <ac:chgData name="Kathleen Webb" userId="cbb8dd05-48af-49e8-b1d0-c6b737c1bd12" providerId="ADAL" clId="{78B1C5C5-6D05-414D-B8FA-30554B7C58AA}" dt="2022-10-25T19:23:12.587" v="88" actId="1036"/>
          <ac:spMkLst>
            <pc:docMk/>
            <pc:sldMk cId="3590638036" sldId="390"/>
            <ac:spMk id="5" creationId="{51B77549-6758-4DCD-AA0D-436034FC9E20}"/>
          </ac:spMkLst>
        </pc:spChg>
        <pc:spChg chg="add mod">
          <ac:chgData name="Kathleen Webb" userId="cbb8dd05-48af-49e8-b1d0-c6b737c1bd12" providerId="ADAL" clId="{78B1C5C5-6D05-414D-B8FA-30554B7C58AA}" dt="2022-10-25T19:23:18.238" v="98" actId="1035"/>
          <ac:spMkLst>
            <pc:docMk/>
            <pc:sldMk cId="3590638036" sldId="390"/>
            <ac:spMk id="7" creationId="{5E436F04-EB4E-C930-478E-97C9B1B6E648}"/>
          </ac:spMkLst>
        </pc:spChg>
        <pc:spChg chg="add mod">
          <ac:chgData name="Kathleen Webb" userId="cbb8dd05-48af-49e8-b1d0-c6b737c1bd12" providerId="ADAL" clId="{78B1C5C5-6D05-414D-B8FA-30554B7C58AA}" dt="2022-10-25T19:25:09.380" v="193" actId="20577"/>
          <ac:spMkLst>
            <pc:docMk/>
            <pc:sldMk cId="3590638036" sldId="390"/>
            <ac:spMk id="8" creationId="{B4DFC925-5B05-8475-F90A-5B4DA2144FE7}"/>
          </ac:spMkLst>
        </pc:spChg>
        <pc:spChg chg="add mod">
          <ac:chgData name="Kathleen Webb" userId="cbb8dd05-48af-49e8-b1d0-c6b737c1bd12" providerId="ADAL" clId="{78B1C5C5-6D05-414D-B8FA-30554B7C58AA}" dt="2022-10-25T19:25:22.545" v="195" actId="1076"/>
          <ac:spMkLst>
            <pc:docMk/>
            <pc:sldMk cId="3590638036" sldId="390"/>
            <ac:spMk id="9" creationId="{4D77EAA6-7CDA-EE8A-AD3E-D876639408BD}"/>
          </ac:spMkLst>
        </pc:spChg>
        <pc:spChg chg="add mod">
          <ac:chgData name="Kathleen Webb" userId="cbb8dd05-48af-49e8-b1d0-c6b737c1bd12" providerId="ADAL" clId="{78B1C5C5-6D05-414D-B8FA-30554B7C58AA}" dt="2022-10-25T19:26:32.708" v="282" actId="1036"/>
          <ac:spMkLst>
            <pc:docMk/>
            <pc:sldMk cId="3590638036" sldId="390"/>
            <ac:spMk id="10" creationId="{8AC22464-CE2E-0EA7-0926-1A44C5DA1370}"/>
          </ac:spMkLst>
        </pc:spChg>
        <pc:picChg chg="add mod ord">
          <ac:chgData name="Kathleen Webb" userId="cbb8dd05-48af-49e8-b1d0-c6b737c1bd12" providerId="ADAL" clId="{78B1C5C5-6D05-414D-B8FA-30554B7C58AA}" dt="2022-10-25T19:22:38.567" v="69" actId="167"/>
          <ac:picMkLst>
            <pc:docMk/>
            <pc:sldMk cId="3590638036" sldId="390"/>
            <ac:picMk id="6" creationId="{E2A937D7-02C0-11D0-1E34-9DD12D48CE62}"/>
          </ac:picMkLst>
        </pc:picChg>
      </pc:sldChg>
      <pc:sldChg chg="addSp delSp modSp add mod delAnim modAnim modNotesTx">
        <pc:chgData name="Kathleen Webb" userId="cbb8dd05-48af-49e8-b1d0-c6b737c1bd12" providerId="ADAL" clId="{78B1C5C5-6D05-414D-B8FA-30554B7C58AA}" dt="2022-10-25T19:49:38.825" v="774" actId="20577"/>
        <pc:sldMkLst>
          <pc:docMk/>
          <pc:sldMk cId="1863564358" sldId="391"/>
        </pc:sldMkLst>
        <pc:spChg chg="mod">
          <ac:chgData name="Kathleen Webb" userId="cbb8dd05-48af-49e8-b1d0-c6b737c1bd12" providerId="ADAL" clId="{78B1C5C5-6D05-414D-B8FA-30554B7C58AA}" dt="2022-10-25T19:41:09.599" v="525" actId="1076"/>
          <ac:spMkLst>
            <pc:docMk/>
            <pc:sldMk cId="1863564358" sldId="391"/>
            <ac:spMk id="2" creationId="{E494B74C-D6E9-8C47-B64D-4A7EA3FB90D0}"/>
          </ac:spMkLst>
        </pc:spChg>
        <pc:spChg chg="mod">
          <ac:chgData name="Kathleen Webb" userId="cbb8dd05-48af-49e8-b1d0-c6b737c1bd12" providerId="ADAL" clId="{78B1C5C5-6D05-414D-B8FA-30554B7C58AA}" dt="2022-10-25T19:38:38.928" v="458" actId="164"/>
          <ac:spMkLst>
            <pc:docMk/>
            <pc:sldMk cId="1863564358" sldId="391"/>
            <ac:spMk id="5" creationId="{51B77549-6758-4DCD-AA0D-436034FC9E20}"/>
          </ac:spMkLst>
        </pc:spChg>
        <pc:spChg chg="mod">
          <ac:chgData name="Kathleen Webb" userId="cbb8dd05-48af-49e8-b1d0-c6b737c1bd12" providerId="ADAL" clId="{78B1C5C5-6D05-414D-B8FA-30554B7C58AA}" dt="2022-10-25T19:28:57.102" v="288"/>
          <ac:spMkLst>
            <pc:docMk/>
            <pc:sldMk cId="1863564358" sldId="391"/>
            <ac:spMk id="10" creationId="{4491AD65-F320-F563-B0C3-6695C61C5217}"/>
          </ac:spMkLst>
        </pc:spChg>
        <pc:spChg chg="mod">
          <ac:chgData name="Kathleen Webb" userId="cbb8dd05-48af-49e8-b1d0-c6b737c1bd12" providerId="ADAL" clId="{78B1C5C5-6D05-414D-B8FA-30554B7C58AA}" dt="2022-10-25T19:28:57.102" v="288"/>
          <ac:spMkLst>
            <pc:docMk/>
            <pc:sldMk cId="1863564358" sldId="391"/>
            <ac:spMk id="11" creationId="{893A3D21-F00E-9F18-BF35-6D8BC48C676B}"/>
          </ac:spMkLst>
        </pc:spChg>
        <pc:spChg chg="mod">
          <ac:chgData name="Kathleen Webb" userId="cbb8dd05-48af-49e8-b1d0-c6b737c1bd12" providerId="ADAL" clId="{78B1C5C5-6D05-414D-B8FA-30554B7C58AA}" dt="2022-10-25T19:28:57.102" v="288"/>
          <ac:spMkLst>
            <pc:docMk/>
            <pc:sldMk cId="1863564358" sldId="391"/>
            <ac:spMk id="15" creationId="{164523EF-9C6D-A55E-1A2C-126BD589FCD5}"/>
          </ac:spMkLst>
        </pc:spChg>
        <pc:spChg chg="mod">
          <ac:chgData name="Kathleen Webb" userId="cbb8dd05-48af-49e8-b1d0-c6b737c1bd12" providerId="ADAL" clId="{78B1C5C5-6D05-414D-B8FA-30554B7C58AA}" dt="2022-10-25T19:28:57.102" v="288"/>
          <ac:spMkLst>
            <pc:docMk/>
            <pc:sldMk cId="1863564358" sldId="391"/>
            <ac:spMk id="16" creationId="{968FF6A2-5CA4-7FFC-A5B0-AFE317F12F63}"/>
          </ac:spMkLst>
        </pc:spChg>
        <pc:spChg chg="mod">
          <ac:chgData name="Kathleen Webb" userId="cbb8dd05-48af-49e8-b1d0-c6b737c1bd12" providerId="ADAL" clId="{78B1C5C5-6D05-414D-B8FA-30554B7C58AA}" dt="2022-10-25T19:32:13.255" v="307" actId="14100"/>
          <ac:spMkLst>
            <pc:docMk/>
            <pc:sldMk cId="1863564358" sldId="391"/>
            <ac:spMk id="17" creationId="{8388CEE8-704D-229D-598F-8B8A722032D6}"/>
          </ac:spMkLst>
        </pc:spChg>
        <pc:spChg chg="del mod">
          <ac:chgData name="Kathleen Webb" userId="cbb8dd05-48af-49e8-b1d0-c6b737c1bd12" providerId="ADAL" clId="{78B1C5C5-6D05-414D-B8FA-30554B7C58AA}" dt="2022-10-25T19:30:12.141" v="297" actId="478"/>
          <ac:spMkLst>
            <pc:docMk/>
            <pc:sldMk cId="1863564358" sldId="391"/>
            <ac:spMk id="18" creationId="{2D688B8D-17C4-7236-FF91-963801E76EB3}"/>
          </ac:spMkLst>
        </pc:spChg>
        <pc:spChg chg="mod">
          <ac:chgData name="Kathleen Webb" userId="cbb8dd05-48af-49e8-b1d0-c6b737c1bd12" providerId="ADAL" clId="{78B1C5C5-6D05-414D-B8FA-30554B7C58AA}" dt="2022-10-25T19:32:55.434" v="314" actId="14100"/>
          <ac:spMkLst>
            <pc:docMk/>
            <pc:sldMk cId="1863564358" sldId="391"/>
            <ac:spMk id="21" creationId="{B03A79D8-BBA9-3687-ADA0-FF0BBDB02AEC}"/>
          </ac:spMkLst>
        </pc:spChg>
        <pc:spChg chg="mod">
          <ac:chgData name="Kathleen Webb" userId="cbb8dd05-48af-49e8-b1d0-c6b737c1bd12" providerId="ADAL" clId="{78B1C5C5-6D05-414D-B8FA-30554B7C58AA}" dt="2022-10-25T19:40:30.361" v="509" actId="1037"/>
          <ac:spMkLst>
            <pc:docMk/>
            <pc:sldMk cId="1863564358" sldId="391"/>
            <ac:spMk id="43" creationId="{0DA1CCBD-20D0-9FFD-D2A5-C2DB5D4FFC75}"/>
          </ac:spMkLst>
        </pc:spChg>
        <pc:spChg chg="mod">
          <ac:chgData name="Kathleen Webb" userId="cbb8dd05-48af-49e8-b1d0-c6b737c1bd12" providerId="ADAL" clId="{78B1C5C5-6D05-414D-B8FA-30554B7C58AA}" dt="2022-10-25T19:40:53.538" v="522" actId="1076"/>
          <ac:spMkLst>
            <pc:docMk/>
            <pc:sldMk cId="1863564358" sldId="391"/>
            <ac:spMk id="48" creationId="{7D38A10E-B5EE-2A15-2BDD-91B05A5B88C6}"/>
          </ac:spMkLst>
        </pc:spChg>
        <pc:spChg chg="mod">
          <ac:chgData name="Kathleen Webb" userId="cbb8dd05-48af-49e8-b1d0-c6b737c1bd12" providerId="ADAL" clId="{78B1C5C5-6D05-414D-B8FA-30554B7C58AA}" dt="2022-10-25T19:41:21.074" v="540" actId="20577"/>
          <ac:spMkLst>
            <pc:docMk/>
            <pc:sldMk cId="1863564358" sldId="391"/>
            <ac:spMk id="52" creationId="{C4BE94A2-3E57-10C4-8052-6992CF4460A1}"/>
          </ac:spMkLst>
        </pc:spChg>
        <pc:spChg chg="add mod">
          <ac:chgData name="Kathleen Webb" userId="cbb8dd05-48af-49e8-b1d0-c6b737c1bd12" providerId="ADAL" clId="{78B1C5C5-6D05-414D-B8FA-30554B7C58AA}" dt="2022-10-25T19:47:05.694" v="719" actId="20577"/>
          <ac:spMkLst>
            <pc:docMk/>
            <pc:sldMk cId="1863564358" sldId="391"/>
            <ac:spMk id="58" creationId="{C0016FAE-2459-D030-207C-EAAE0C248571}"/>
          </ac:spMkLst>
        </pc:spChg>
        <pc:spChg chg="add mod">
          <ac:chgData name="Kathleen Webb" userId="cbb8dd05-48af-49e8-b1d0-c6b737c1bd12" providerId="ADAL" clId="{78B1C5C5-6D05-414D-B8FA-30554B7C58AA}" dt="2022-10-25T19:49:38.825" v="774" actId="20577"/>
          <ac:spMkLst>
            <pc:docMk/>
            <pc:sldMk cId="1863564358" sldId="391"/>
            <ac:spMk id="59" creationId="{ED31EAC7-3291-96DB-6621-60C463BEFD43}"/>
          </ac:spMkLst>
        </pc:spChg>
        <pc:grpChg chg="add mod">
          <ac:chgData name="Kathleen Webb" userId="cbb8dd05-48af-49e8-b1d0-c6b737c1bd12" providerId="ADAL" clId="{78B1C5C5-6D05-414D-B8FA-30554B7C58AA}" dt="2022-10-25T19:32:44.422" v="308" actId="164"/>
          <ac:grpSpMkLst>
            <pc:docMk/>
            <pc:sldMk cId="1863564358" sldId="391"/>
            <ac:grpSpMk id="6" creationId="{D4F120CB-F2FD-58A6-1DF0-C80F30085C98}"/>
          </ac:grpSpMkLst>
        </pc:grpChg>
        <pc:grpChg chg="mod">
          <ac:chgData name="Kathleen Webb" userId="cbb8dd05-48af-49e8-b1d0-c6b737c1bd12" providerId="ADAL" clId="{78B1C5C5-6D05-414D-B8FA-30554B7C58AA}" dt="2022-10-25T19:28:57.102" v="288"/>
          <ac:grpSpMkLst>
            <pc:docMk/>
            <pc:sldMk cId="1863564358" sldId="391"/>
            <ac:grpSpMk id="8" creationId="{1B64514F-5F75-50E8-1E0E-8A2CE501FEE8}"/>
          </ac:grpSpMkLst>
        </pc:grpChg>
        <pc:grpChg chg="mod">
          <ac:chgData name="Kathleen Webb" userId="cbb8dd05-48af-49e8-b1d0-c6b737c1bd12" providerId="ADAL" clId="{78B1C5C5-6D05-414D-B8FA-30554B7C58AA}" dt="2022-10-25T19:28:57.102" v="288"/>
          <ac:grpSpMkLst>
            <pc:docMk/>
            <pc:sldMk cId="1863564358" sldId="391"/>
            <ac:grpSpMk id="9" creationId="{E4678AA6-29E2-CFC6-2E75-3AFDF8C412DD}"/>
          </ac:grpSpMkLst>
        </pc:grpChg>
        <pc:grpChg chg="mod">
          <ac:chgData name="Kathleen Webb" userId="cbb8dd05-48af-49e8-b1d0-c6b737c1bd12" providerId="ADAL" clId="{78B1C5C5-6D05-414D-B8FA-30554B7C58AA}" dt="2022-10-25T19:28:57.102" v="288"/>
          <ac:grpSpMkLst>
            <pc:docMk/>
            <pc:sldMk cId="1863564358" sldId="391"/>
            <ac:grpSpMk id="19" creationId="{8BCC5F99-A64B-0403-2C49-EBCB5EA31CE2}"/>
          </ac:grpSpMkLst>
        </pc:grpChg>
        <pc:grpChg chg="mod">
          <ac:chgData name="Kathleen Webb" userId="cbb8dd05-48af-49e8-b1d0-c6b737c1bd12" providerId="ADAL" clId="{78B1C5C5-6D05-414D-B8FA-30554B7C58AA}" dt="2022-10-25T19:28:57.102" v="288"/>
          <ac:grpSpMkLst>
            <pc:docMk/>
            <pc:sldMk cId="1863564358" sldId="391"/>
            <ac:grpSpMk id="20" creationId="{38E46E75-86DA-94CF-1C20-9BDB60A24210}"/>
          </ac:grpSpMkLst>
        </pc:grpChg>
        <pc:grpChg chg="mod">
          <ac:chgData name="Kathleen Webb" userId="cbb8dd05-48af-49e8-b1d0-c6b737c1bd12" providerId="ADAL" clId="{78B1C5C5-6D05-414D-B8FA-30554B7C58AA}" dt="2022-10-25T19:28:57.102" v="288"/>
          <ac:grpSpMkLst>
            <pc:docMk/>
            <pc:sldMk cId="1863564358" sldId="391"/>
            <ac:grpSpMk id="28" creationId="{030E580F-ED84-0DA1-931F-2A888F03DAF6}"/>
          </ac:grpSpMkLst>
        </pc:grpChg>
        <pc:grpChg chg="add mod">
          <ac:chgData name="Kathleen Webb" userId="cbb8dd05-48af-49e8-b1d0-c6b737c1bd12" providerId="ADAL" clId="{78B1C5C5-6D05-414D-B8FA-30554B7C58AA}" dt="2022-10-25T19:32:44.422" v="308" actId="164"/>
          <ac:grpSpMkLst>
            <pc:docMk/>
            <pc:sldMk cId="1863564358" sldId="391"/>
            <ac:grpSpMk id="38" creationId="{1E79B44B-ACE8-0972-C4BF-79F9F56BC1B5}"/>
          </ac:grpSpMkLst>
        </pc:grpChg>
        <pc:grpChg chg="add mod">
          <ac:chgData name="Kathleen Webb" userId="cbb8dd05-48af-49e8-b1d0-c6b737c1bd12" providerId="ADAL" clId="{78B1C5C5-6D05-414D-B8FA-30554B7C58AA}" dt="2022-10-25T19:38:49.010" v="462" actId="1076"/>
          <ac:grpSpMkLst>
            <pc:docMk/>
            <pc:sldMk cId="1863564358" sldId="391"/>
            <ac:grpSpMk id="41" creationId="{7E2C1BF4-C72D-3230-3465-75FC9160869A}"/>
          </ac:grpSpMkLst>
        </pc:grpChg>
        <pc:grpChg chg="add mod">
          <ac:chgData name="Kathleen Webb" userId="cbb8dd05-48af-49e8-b1d0-c6b737c1bd12" providerId="ADAL" clId="{78B1C5C5-6D05-414D-B8FA-30554B7C58AA}" dt="2022-10-25T19:39:54.035" v="468" actId="1076"/>
          <ac:grpSpMkLst>
            <pc:docMk/>
            <pc:sldMk cId="1863564358" sldId="391"/>
            <ac:grpSpMk id="42" creationId="{EE259782-2AC7-F33A-4DC8-8DD4CF16885F}"/>
          </ac:grpSpMkLst>
        </pc:grpChg>
        <pc:grpChg chg="add mod">
          <ac:chgData name="Kathleen Webb" userId="cbb8dd05-48af-49e8-b1d0-c6b737c1bd12" providerId="ADAL" clId="{78B1C5C5-6D05-414D-B8FA-30554B7C58AA}" dt="2022-10-25T19:40:39.072" v="512" actId="1076"/>
          <ac:grpSpMkLst>
            <pc:docMk/>
            <pc:sldMk cId="1863564358" sldId="391"/>
            <ac:grpSpMk id="47" creationId="{770A6841-CF6B-186F-330E-C6BAA2A68CE6}"/>
          </ac:grpSpMkLst>
        </pc:grpChg>
        <pc:grpChg chg="add mod">
          <ac:chgData name="Kathleen Webb" userId="cbb8dd05-48af-49e8-b1d0-c6b737c1bd12" providerId="ADAL" clId="{78B1C5C5-6D05-414D-B8FA-30554B7C58AA}" dt="2022-10-25T19:41:01.524" v="524"/>
          <ac:grpSpMkLst>
            <pc:docMk/>
            <pc:sldMk cId="1863564358" sldId="391"/>
            <ac:grpSpMk id="51" creationId="{21094CFD-CF09-CEB5-7EE8-44798D50A7AA}"/>
          </ac:grpSpMkLst>
        </pc:grpChg>
        <pc:picChg chg="add mod ord">
          <ac:chgData name="Kathleen Webb" userId="cbb8dd05-48af-49e8-b1d0-c6b737c1bd12" providerId="ADAL" clId="{78B1C5C5-6D05-414D-B8FA-30554B7C58AA}" dt="2022-10-25T19:38:56.289" v="466" actId="1076"/>
          <ac:picMkLst>
            <pc:docMk/>
            <pc:sldMk cId="1863564358" sldId="391"/>
            <ac:picMk id="4" creationId="{126B2BD3-1475-CC70-CF87-5CEEB83CD2AF}"/>
          </ac:picMkLst>
        </pc:picChg>
        <pc:picChg chg="add del mod">
          <ac:chgData name="Kathleen Webb" userId="cbb8dd05-48af-49e8-b1d0-c6b737c1bd12" providerId="ADAL" clId="{78B1C5C5-6D05-414D-B8FA-30554B7C58AA}" dt="2022-10-25T19:29:23.170" v="292" actId="478"/>
          <ac:picMkLst>
            <pc:docMk/>
            <pc:sldMk cId="1863564358" sldId="391"/>
            <ac:picMk id="34" creationId="{86AB8ECB-6425-891D-B270-ED4052F4D055}"/>
          </ac:picMkLst>
        </pc:picChg>
        <pc:picChg chg="add del mod">
          <ac:chgData name="Kathleen Webb" userId="cbb8dd05-48af-49e8-b1d0-c6b737c1bd12" providerId="ADAL" clId="{78B1C5C5-6D05-414D-B8FA-30554B7C58AA}" dt="2022-10-25T19:29:21.586" v="291" actId="478"/>
          <ac:picMkLst>
            <pc:docMk/>
            <pc:sldMk cId="1863564358" sldId="391"/>
            <ac:picMk id="35" creationId="{5FBEEE4C-F005-B880-2285-A29664247151}"/>
          </ac:picMkLst>
        </pc:picChg>
        <pc:picChg chg="add mod">
          <ac:chgData name="Kathleen Webb" userId="cbb8dd05-48af-49e8-b1d0-c6b737c1bd12" providerId="ADAL" clId="{78B1C5C5-6D05-414D-B8FA-30554B7C58AA}" dt="2022-10-25T19:32:44.422" v="308" actId="164"/>
          <ac:picMkLst>
            <pc:docMk/>
            <pc:sldMk cId="1863564358" sldId="391"/>
            <ac:picMk id="37" creationId="{F7E687FA-7BE5-50B1-FA54-A03B35009EED}"/>
          </ac:picMkLst>
        </pc:picChg>
        <pc:cxnChg chg="mod">
          <ac:chgData name="Kathleen Webb" userId="cbb8dd05-48af-49e8-b1d0-c6b737c1bd12" providerId="ADAL" clId="{78B1C5C5-6D05-414D-B8FA-30554B7C58AA}" dt="2022-10-25T19:28:57.102" v="288"/>
          <ac:cxnSpMkLst>
            <pc:docMk/>
            <pc:sldMk cId="1863564358" sldId="391"/>
            <ac:cxnSpMk id="7" creationId="{3F02FF20-6F67-949E-F845-9CBFADEEAE70}"/>
          </ac:cxnSpMkLst>
        </pc:cxnChg>
        <pc:cxnChg chg="mod">
          <ac:chgData name="Kathleen Webb" userId="cbb8dd05-48af-49e8-b1d0-c6b737c1bd12" providerId="ADAL" clId="{78B1C5C5-6D05-414D-B8FA-30554B7C58AA}" dt="2022-10-25T19:28:57.102" v="288"/>
          <ac:cxnSpMkLst>
            <pc:docMk/>
            <pc:sldMk cId="1863564358" sldId="391"/>
            <ac:cxnSpMk id="12" creationId="{2FB3C101-C8D9-B1AC-4430-51B10B0470A0}"/>
          </ac:cxnSpMkLst>
        </pc:cxnChg>
        <pc:cxnChg chg="mod">
          <ac:chgData name="Kathleen Webb" userId="cbb8dd05-48af-49e8-b1d0-c6b737c1bd12" providerId="ADAL" clId="{78B1C5C5-6D05-414D-B8FA-30554B7C58AA}" dt="2022-10-25T19:28:57.102" v="288"/>
          <ac:cxnSpMkLst>
            <pc:docMk/>
            <pc:sldMk cId="1863564358" sldId="391"/>
            <ac:cxnSpMk id="13" creationId="{CDF8716A-B5CC-6628-6485-A28D0571489E}"/>
          </ac:cxnSpMkLst>
        </pc:cxnChg>
        <pc:cxnChg chg="mod">
          <ac:chgData name="Kathleen Webb" userId="cbb8dd05-48af-49e8-b1d0-c6b737c1bd12" providerId="ADAL" clId="{78B1C5C5-6D05-414D-B8FA-30554B7C58AA}" dt="2022-10-25T19:28:57.102" v="288"/>
          <ac:cxnSpMkLst>
            <pc:docMk/>
            <pc:sldMk cId="1863564358" sldId="391"/>
            <ac:cxnSpMk id="14" creationId="{185EB3CF-DB5E-461A-3EC5-AC9D2BEB357D}"/>
          </ac:cxnSpMkLst>
        </pc:cxnChg>
        <pc:cxnChg chg="mod">
          <ac:chgData name="Kathleen Webb" userId="cbb8dd05-48af-49e8-b1d0-c6b737c1bd12" providerId="ADAL" clId="{78B1C5C5-6D05-414D-B8FA-30554B7C58AA}" dt="2022-10-25T19:28:57.102" v="288"/>
          <ac:cxnSpMkLst>
            <pc:docMk/>
            <pc:sldMk cId="1863564358" sldId="391"/>
            <ac:cxnSpMk id="22" creationId="{8985841A-99E1-6479-D146-5A572074C32A}"/>
          </ac:cxnSpMkLst>
        </pc:cxnChg>
        <pc:cxnChg chg="mod">
          <ac:chgData name="Kathleen Webb" userId="cbb8dd05-48af-49e8-b1d0-c6b737c1bd12" providerId="ADAL" clId="{78B1C5C5-6D05-414D-B8FA-30554B7C58AA}" dt="2022-10-25T19:28:57.102" v="288"/>
          <ac:cxnSpMkLst>
            <pc:docMk/>
            <pc:sldMk cId="1863564358" sldId="391"/>
            <ac:cxnSpMk id="23" creationId="{F1C88D27-AA67-40DB-820A-CAECB108AF78}"/>
          </ac:cxnSpMkLst>
        </pc:cxnChg>
        <pc:cxnChg chg="mod">
          <ac:chgData name="Kathleen Webb" userId="cbb8dd05-48af-49e8-b1d0-c6b737c1bd12" providerId="ADAL" clId="{78B1C5C5-6D05-414D-B8FA-30554B7C58AA}" dt="2022-10-25T19:28:57.102" v="288"/>
          <ac:cxnSpMkLst>
            <pc:docMk/>
            <pc:sldMk cId="1863564358" sldId="391"/>
            <ac:cxnSpMk id="24" creationId="{C6B746D9-D7E3-0ADD-6866-4599BE991762}"/>
          </ac:cxnSpMkLst>
        </pc:cxnChg>
        <pc:cxnChg chg="mod">
          <ac:chgData name="Kathleen Webb" userId="cbb8dd05-48af-49e8-b1d0-c6b737c1bd12" providerId="ADAL" clId="{78B1C5C5-6D05-414D-B8FA-30554B7C58AA}" dt="2022-10-25T19:28:57.102" v="288"/>
          <ac:cxnSpMkLst>
            <pc:docMk/>
            <pc:sldMk cId="1863564358" sldId="391"/>
            <ac:cxnSpMk id="25" creationId="{E40D73C3-F6DC-D9B7-6A27-DE719B1DF5F3}"/>
          </ac:cxnSpMkLst>
        </pc:cxnChg>
        <pc:cxnChg chg="mod">
          <ac:chgData name="Kathleen Webb" userId="cbb8dd05-48af-49e8-b1d0-c6b737c1bd12" providerId="ADAL" clId="{78B1C5C5-6D05-414D-B8FA-30554B7C58AA}" dt="2022-10-25T19:28:57.102" v="288"/>
          <ac:cxnSpMkLst>
            <pc:docMk/>
            <pc:sldMk cId="1863564358" sldId="391"/>
            <ac:cxnSpMk id="26" creationId="{7373901D-D640-0131-1E60-89BCA02B395B}"/>
          </ac:cxnSpMkLst>
        </pc:cxnChg>
        <pc:cxnChg chg="mod">
          <ac:chgData name="Kathleen Webb" userId="cbb8dd05-48af-49e8-b1d0-c6b737c1bd12" providerId="ADAL" clId="{78B1C5C5-6D05-414D-B8FA-30554B7C58AA}" dt="2022-10-25T19:28:57.102" v="288"/>
          <ac:cxnSpMkLst>
            <pc:docMk/>
            <pc:sldMk cId="1863564358" sldId="391"/>
            <ac:cxnSpMk id="27" creationId="{13DC1CF4-978A-BC6C-4DF2-C49F42A6ED69}"/>
          </ac:cxnSpMkLst>
        </pc:cxnChg>
        <pc:cxnChg chg="mod">
          <ac:chgData name="Kathleen Webb" userId="cbb8dd05-48af-49e8-b1d0-c6b737c1bd12" providerId="ADAL" clId="{78B1C5C5-6D05-414D-B8FA-30554B7C58AA}" dt="2022-10-25T19:28:57.102" v="288"/>
          <ac:cxnSpMkLst>
            <pc:docMk/>
            <pc:sldMk cId="1863564358" sldId="391"/>
            <ac:cxnSpMk id="29" creationId="{4F5373F8-B3E4-0E89-8FA1-324B9EDB6DCC}"/>
          </ac:cxnSpMkLst>
        </pc:cxnChg>
        <pc:cxnChg chg="mod">
          <ac:chgData name="Kathleen Webb" userId="cbb8dd05-48af-49e8-b1d0-c6b737c1bd12" providerId="ADAL" clId="{78B1C5C5-6D05-414D-B8FA-30554B7C58AA}" dt="2022-10-25T19:28:57.102" v="288"/>
          <ac:cxnSpMkLst>
            <pc:docMk/>
            <pc:sldMk cId="1863564358" sldId="391"/>
            <ac:cxnSpMk id="30" creationId="{686C41E0-2EA6-59A3-C6C6-53F0ADF6BC7F}"/>
          </ac:cxnSpMkLst>
        </pc:cxnChg>
        <pc:cxnChg chg="mod">
          <ac:chgData name="Kathleen Webb" userId="cbb8dd05-48af-49e8-b1d0-c6b737c1bd12" providerId="ADAL" clId="{78B1C5C5-6D05-414D-B8FA-30554B7C58AA}" dt="2022-10-25T19:28:57.102" v="288"/>
          <ac:cxnSpMkLst>
            <pc:docMk/>
            <pc:sldMk cId="1863564358" sldId="391"/>
            <ac:cxnSpMk id="31" creationId="{43894E62-BB7B-BBE6-067E-AEAE2B6C7550}"/>
          </ac:cxnSpMkLst>
        </pc:cxnChg>
        <pc:cxnChg chg="mod">
          <ac:chgData name="Kathleen Webb" userId="cbb8dd05-48af-49e8-b1d0-c6b737c1bd12" providerId="ADAL" clId="{78B1C5C5-6D05-414D-B8FA-30554B7C58AA}" dt="2022-10-25T19:28:57.102" v="288"/>
          <ac:cxnSpMkLst>
            <pc:docMk/>
            <pc:sldMk cId="1863564358" sldId="391"/>
            <ac:cxnSpMk id="32" creationId="{2ECA2415-FA31-D004-C4BC-11C36651C2C0}"/>
          </ac:cxnSpMkLst>
        </pc:cxnChg>
        <pc:cxnChg chg="mod">
          <ac:chgData name="Kathleen Webb" userId="cbb8dd05-48af-49e8-b1d0-c6b737c1bd12" providerId="ADAL" clId="{78B1C5C5-6D05-414D-B8FA-30554B7C58AA}" dt="2022-10-25T19:28:57.102" v="288"/>
          <ac:cxnSpMkLst>
            <pc:docMk/>
            <pc:sldMk cId="1863564358" sldId="391"/>
            <ac:cxnSpMk id="33" creationId="{33CC53BE-7295-E77B-9FFD-65D5AAE839CC}"/>
          </ac:cxnSpMkLst>
        </pc:cxnChg>
        <pc:cxnChg chg="add mod">
          <ac:chgData name="Kathleen Webb" userId="cbb8dd05-48af-49e8-b1d0-c6b737c1bd12" providerId="ADAL" clId="{78B1C5C5-6D05-414D-B8FA-30554B7C58AA}" dt="2022-10-25T19:38:44.755" v="460" actId="1076"/>
          <ac:cxnSpMkLst>
            <pc:docMk/>
            <pc:sldMk cId="1863564358" sldId="391"/>
            <ac:cxnSpMk id="39" creationId="{6063A22D-680A-B33F-1658-1D93FD61E2BA}"/>
          </ac:cxnSpMkLst>
        </pc:cxnChg>
        <pc:cxnChg chg="mod">
          <ac:chgData name="Kathleen Webb" userId="cbb8dd05-48af-49e8-b1d0-c6b737c1bd12" providerId="ADAL" clId="{78B1C5C5-6D05-414D-B8FA-30554B7C58AA}" dt="2022-10-25T19:40:34.128" v="510" actId="14100"/>
          <ac:cxnSpMkLst>
            <pc:docMk/>
            <pc:sldMk cId="1863564358" sldId="391"/>
            <ac:cxnSpMk id="44" creationId="{0A58F431-5781-9FC5-FADB-2179D9A2A6D5}"/>
          </ac:cxnSpMkLst>
        </pc:cxnChg>
        <pc:cxnChg chg="mod">
          <ac:chgData name="Kathleen Webb" userId="cbb8dd05-48af-49e8-b1d0-c6b737c1bd12" providerId="ADAL" clId="{78B1C5C5-6D05-414D-B8FA-30554B7C58AA}" dt="2022-10-25T19:40:56.278" v="523" actId="14100"/>
          <ac:cxnSpMkLst>
            <pc:docMk/>
            <pc:sldMk cId="1863564358" sldId="391"/>
            <ac:cxnSpMk id="49" creationId="{5F3FB804-74C2-ADB7-FD89-DE727055F4B6}"/>
          </ac:cxnSpMkLst>
        </pc:cxnChg>
        <pc:cxnChg chg="mod">
          <ac:chgData name="Kathleen Webb" userId="cbb8dd05-48af-49e8-b1d0-c6b737c1bd12" providerId="ADAL" clId="{78B1C5C5-6D05-414D-B8FA-30554B7C58AA}" dt="2022-10-25T19:41:40.045" v="548" actId="1035"/>
          <ac:cxnSpMkLst>
            <pc:docMk/>
            <pc:sldMk cId="1863564358" sldId="391"/>
            <ac:cxnSpMk id="53" creationId="{73B4A5AA-5F62-3AD7-E5D9-FA0E72CB94EC}"/>
          </ac:cxnSpMkLst>
        </pc:cxnChg>
      </pc:sldChg>
      <pc:sldChg chg="addSp modSp add mod modAnim">
        <pc:chgData name="Kathleen Webb" userId="cbb8dd05-48af-49e8-b1d0-c6b737c1bd12" providerId="ADAL" clId="{78B1C5C5-6D05-414D-B8FA-30554B7C58AA}" dt="2022-10-25T19:55:42.880" v="1380" actId="14100"/>
        <pc:sldMkLst>
          <pc:docMk/>
          <pc:sldMk cId="343224649" sldId="392"/>
        </pc:sldMkLst>
        <pc:spChg chg="mod">
          <ac:chgData name="Kathleen Webb" userId="cbb8dd05-48af-49e8-b1d0-c6b737c1bd12" providerId="ADAL" clId="{78B1C5C5-6D05-414D-B8FA-30554B7C58AA}" dt="2022-10-25T19:52:33.399" v="935" actId="14100"/>
          <ac:spMkLst>
            <pc:docMk/>
            <pc:sldMk cId="343224649" sldId="392"/>
            <ac:spMk id="5" creationId="{51B77549-6758-4DCD-AA0D-436034FC9E20}"/>
          </ac:spMkLst>
        </pc:spChg>
        <pc:spChg chg="add mod">
          <ac:chgData name="Kathleen Webb" userId="cbb8dd05-48af-49e8-b1d0-c6b737c1bd12" providerId="ADAL" clId="{78B1C5C5-6D05-414D-B8FA-30554B7C58AA}" dt="2022-10-25T19:53:16.702" v="1049" actId="20577"/>
          <ac:spMkLst>
            <pc:docMk/>
            <pc:sldMk cId="343224649" sldId="392"/>
            <ac:spMk id="6" creationId="{84370AA3-8B83-43C8-0A2C-164FF1B6E69B}"/>
          </ac:spMkLst>
        </pc:spChg>
        <pc:spChg chg="add mod">
          <ac:chgData name="Kathleen Webb" userId="cbb8dd05-48af-49e8-b1d0-c6b737c1bd12" providerId="ADAL" clId="{78B1C5C5-6D05-414D-B8FA-30554B7C58AA}" dt="2022-10-25T19:54:19.925" v="1160" actId="20577"/>
          <ac:spMkLst>
            <pc:docMk/>
            <pc:sldMk cId="343224649" sldId="392"/>
            <ac:spMk id="7" creationId="{F1673BB7-A021-BF9E-B2D8-AC0D3335E1CA}"/>
          </ac:spMkLst>
        </pc:spChg>
        <pc:spChg chg="add mod">
          <ac:chgData name="Kathleen Webb" userId="cbb8dd05-48af-49e8-b1d0-c6b737c1bd12" providerId="ADAL" clId="{78B1C5C5-6D05-414D-B8FA-30554B7C58AA}" dt="2022-10-25T19:54:45.381" v="1233" actId="1038"/>
          <ac:spMkLst>
            <pc:docMk/>
            <pc:sldMk cId="343224649" sldId="392"/>
            <ac:spMk id="8" creationId="{A0CDC250-4A97-B248-00AF-C79A3CF632E0}"/>
          </ac:spMkLst>
        </pc:spChg>
        <pc:spChg chg="add mod">
          <ac:chgData name="Kathleen Webb" userId="cbb8dd05-48af-49e8-b1d0-c6b737c1bd12" providerId="ADAL" clId="{78B1C5C5-6D05-414D-B8FA-30554B7C58AA}" dt="2022-10-25T19:55:42.880" v="1380" actId="14100"/>
          <ac:spMkLst>
            <pc:docMk/>
            <pc:sldMk cId="343224649" sldId="392"/>
            <ac:spMk id="9" creationId="{34DEA203-35F1-968C-9F44-38462ACF105F}"/>
          </ac:spMkLst>
        </pc:spChg>
        <pc:picChg chg="add mod ord">
          <ac:chgData name="Kathleen Webb" userId="cbb8dd05-48af-49e8-b1d0-c6b737c1bd12" providerId="ADAL" clId="{78B1C5C5-6D05-414D-B8FA-30554B7C58AA}" dt="2022-10-25T19:50:31.727" v="778" actId="167"/>
          <ac:picMkLst>
            <pc:docMk/>
            <pc:sldMk cId="343224649" sldId="392"/>
            <ac:picMk id="4" creationId="{4D6A1AAB-D980-4803-8A9C-B05A1FB42440}"/>
          </ac:picMkLst>
        </pc:picChg>
      </pc:sldChg>
      <pc:sldChg chg="addSp modSp add mod modAnim">
        <pc:chgData name="Kathleen Webb" userId="cbb8dd05-48af-49e8-b1d0-c6b737c1bd12" providerId="ADAL" clId="{78B1C5C5-6D05-414D-B8FA-30554B7C58AA}" dt="2022-10-25T20:02:44.790" v="1534" actId="1076"/>
        <pc:sldMkLst>
          <pc:docMk/>
          <pc:sldMk cId="2012343952" sldId="393"/>
        </pc:sldMkLst>
        <pc:spChg chg="mod">
          <ac:chgData name="Kathleen Webb" userId="cbb8dd05-48af-49e8-b1d0-c6b737c1bd12" providerId="ADAL" clId="{78B1C5C5-6D05-414D-B8FA-30554B7C58AA}" dt="2022-10-25T14:28:41.281" v="41" actId="20577"/>
          <ac:spMkLst>
            <pc:docMk/>
            <pc:sldMk cId="2012343952" sldId="393"/>
            <ac:spMk id="2" creationId="{E494B74C-D6E9-8C47-B64D-4A7EA3FB90D0}"/>
          </ac:spMkLst>
        </pc:spChg>
        <pc:spChg chg="mod">
          <ac:chgData name="Kathleen Webb" userId="cbb8dd05-48af-49e8-b1d0-c6b737c1bd12" providerId="ADAL" clId="{78B1C5C5-6D05-414D-B8FA-30554B7C58AA}" dt="2022-10-25T19:58:05.858" v="1404" actId="20577"/>
          <ac:spMkLst>
            <pc:docMk/>
            <pc:sldMk cId="2012343952" sldId="393"/>
            <ac:spMk id="5" creationId="{51B77549-6758-4DCD-AA0D-436034FC9E20}"/>
          </ac:spMkLst>
        </pc:spChg>
        <pc:spChg chg="add mod">
          <ac:chgData name="Kathleen Webb" userId="cbb8dd05-48af-49e8-b1d0-c6b737c1bd12" providerId="ADAL" clId="{78B1C5C5-6D05-414D-B8FA-30554B7C58AA}" dt="2022-10-25T19:58:09.481" v="1407" actId="20577"/>
          <ac:spMkLst>
            <pc:docMk/>
            <pc:sldMk cId="2012343952" sldId="393"/>
            <ac:spMk id="6" creationId="{9B4D285D-A5F8-8490-3159-4E3D16CA64E1}"/>
          </ac:spMkLst>
        </pc:spChg>
        <pc:spChg chg="add mod">
          <ac:chgData name="Kathleen Webb" userId="cbb8dd05-48af-49e8-b1d0-c6b737c1bd12" providerId="ADAL" clId="{78B1C5C5-6D05-414D-B8FA-30554B7C58AA}" dt="2022-10-25T19:58:22.897" v="1413" actId="20577"/>
          <ac:spMkLst>
            <pc:docMk/>
            <pc:sldMk cId="2012343952" sldId="393"/>
            <ac:spMk id="7" creationId="{970BE893-9DC6-FE90-34C7-A6609D0177B3}"/>
          </ac:spMkLst>
        </pc:spChg>
        <pc:spChg chg="add mod">
          <ac:chgData name="Kathleen Webb" userId="cbb8dd05-48af-49e8-b1d0-c6b737c1bd12" providerId="ADAL" clId="{78B1C5C5-6D05-414D-B8FA-30554B7C58AA}" dt="2022-10-25T20:01:12.304" v="1507" actId="1076"/>
          <ac:spMkLst>
            <pc:docMk/>
            <pc:sldMk cId="2012343952" sldId="393"/>
            <ac:spMk id="8" creationId="{85F8887F-1EEB-009F-59BB-5833FDAC5BAB}"/>
          </ac:spMkLst>
        </pc:spChg>
        <pc:spChg chg="add mod">
          <ac:chgData name="Kathleen Webb" userId="cbb8dd05-48af-49e8-b1d0-c6b737c1bd12" providerId="ADAL" clId="{78B1C5C5-6D05-414D-B8FA-30554B7C58AA}" dt="2022-10-25T20:01:27.490" v="1518" actId="1038"/>
          <ac:spMkLst>
            <pc:docMk/>
            <pc:sldMk cId="2012343952" sldId="393"/>
            <ac:spMk id="9" creationId="{C66B2F90-06A2-CE9C-AFC2-B90CAB8F7918}"/>
          </ac:spMkLst>
        </pc:spChg>
        <pc:spChg chg="add mod">
          <ac:chgData name="Kathleen Webb" userId="cbb8dd05-48af-49e8-b1d0-c6b737c1bd12" providerId="ADAL" clId="{78B1C5C5-6D05-414D-B8FA-30554B7C58AA}" dt="2022-10-25T20:02:00.322" v="1526" actId="1076"/>
          <ac:spMkLst>
            <pc:docMk/>
            <pc:sldMk cId="2012343952" sldId="393"/>
            <ac:spMk id="10" creationId="{C4D2B502-43F1-3BB3-37C2-E934E231DBA8}"/>
          </ac:spMkLst>
        </pc:spChg>
        <pc:spChg chg="add mod">
          <ac:chgData name="Kathleen Webb" userId="cbb8dd05-48af-49e8-b1d0-c6b737c1bd12" providerId="ADAL" clId="{78B1C5C5-6D05-414D-B8FA-30554B7C58AA}" dt="2022-10-25T20:02:20.879" v="1530" actId="1076"/>
          <ac:spMkLst>
            <pc:docMk/>
            <pc:sldMk cId="2012343952" sldId="393"/>
            <ac:spMk id="11" creationId="{76399FB9-A6BF-0977-FF45-3EE35DFBCAB4}"/>
          </ac:spMkLst>
        </pc:spChg>
        <pc:spChg chg="add mod">
          <ac:chgData name="Kathleen Webb" userId="cbb8dd05-48af-49e8-b1d0-c6b737c1bd12" providerId="ADAL" clId="{78B1C5C5-6D05-414D-B8FA-30554B7C58AA}" dt="2022-10-25T20:02:44.790" v="1534" actId="1076"/>
          <ac:spMkLst>
            <pc:docMk/>
            <pc:sldMk cId="2012343952" sldId="393"/>
            <ac:spMk id="12" creationId="{68469328-AA9F-C7CE-D8C7-F6D5902FBB90}"/>
          </ac:spMkLst>
        </pc:spChg>
        <pc:picChg chg="add mod ord">
          <ac:chgData name="Kathleen Webb" userId="cbb8dd05-48af-49e8-b1d0-c6b737c1bd12" providerId="ADAL" clId="{78B1C5C5-6D05-414D-B8FA-30554B7C58AA}" dt="2022-10-25T19:56:11.914" v="1384" actId="14100"/>
          <ac:picMkLst>
            <pc:docMk/>
            <pc:sldMk cId="2012343952" sldId="393"/>
            <ac:picMk id="4" creationId="{7C483DAD-E2EA-6866-0049-EBA0758EE09D}"/>
          </ac:picMkLst>
        </pc:picChg>
      </pc:sldChg>
      <pc:sldChg chg="addSp delSp modSp add mod delAnim modAnim modNotesTx">
        <pc:chgData name="Kathleen Webb" userId="cbb8dd05-48af-49e8-b1d0-c6b737c1bd12" providerId="ADAL" clId="{78B1C5C5-6D05-414D-B8FA-30554B7C58AA}" dt="2022-10-25T20:14:11.144" v="2333" actId="20577"/>
        <pc:sldMkLst>
          <pc:docMk/>
          <pc:sldMk cId="3693597791" sldId="394"/>
        </pc:sldMkLst>
        <pc:spChg chg="mod">
          <ac:chgData name="Kathleen Webb" userId="cbb8dd05-48af-49e8-b1d0-c6b737c1bd12" providerId="ADAL" clId="{78B1C5C5-6D05-414D-B8FA-30554B7C58AA}" dt="2022-10-25T20:07:11.920" v="1788" actId="20577"/>
          <ac:spMkLst>
            <pc:docMk/>
            <pc:sldMk cId="3693597791" sldId="394"/>
            <ac:spMk id="5" creationId="{51B77549-6758-4DCD-AA0D-436034FC9E20}"/>
          </ac:spMkLst>
        </pc:spChg>
        <pc:spChg chg="add mod">
          <ac:chgData name="Kathleen Webb" userId="cbb8dd05-48af-49e8-b1d0-c6b737c1bd12" providerId="ADAL" clId="{78B1C5C5-6D05-414D-B8FA-30554B7C58AA}" dt="2022-10-25T20:09:35.612" v="2006" actId="20577"/>
          <ac:spMkLst>
            <pc:docMk/>
            <pc:sldMk cId="3693597791" sldId="394"/>
            <ac:spMk id="10" creationId="{5B7C0091-93FF-619B-7393-218DF24580CC}"/>
          </ac:spMkLst>
        </pc:spChg>
        <pc:spChg chg="add del mod">
          <ac:chgData name="Kathleen Webb" userId="cbb8dd05-48af-49e8-b1d0-c6b737c1bd12" providerId="ADAL" clId="{78B1C5C5-6D05-414D-B8FA-30554B7C58AA}" dt="2022-10-25T20:09:51.222" v="2016" actId="478"/>
          <ac:spMkLst>
            <pc:docMk/>
            <pc:sldMk cId="3693597791" sldId="394"/>
            <ac:spMk id="12" creationId="{87AFFA09-8E79-F783-54F3-A2191DB6ECF6}"/>
          </ac:spMkLst>
        </pc:spChg>
        <pc:spChg chg="add mod">
          <ac:chgData name="Kathleen Webb" userId="cbb8dd05-48af-49e8-b1d0-c6b737c1bd12" providerId="ADAL" clId="{78B1C5C5-6D05-414D-B8FA-30554B7C58AA}" dt="2022-10-25T20:12:15.829" v="2103" actId="20577"/>
          <ac:spMkLst>
            <pc:docMk/>
            <pc:sldMk cId="3693597791" sldId="394"/>
            <ac:spMk id="13" creationId="{B5F8BF6C-483B-F598-4116-1379F9C6C532}"/>
          </ac:spMkLst>
        </pc:spChg>
        <pc:spChg chg="add del mod">
          <ac:chgData name="Kathleen Webb" userId="cbb8dd05-48af-49e8-b1d0-c6b737c1bd12" providerId="ADAL" clId="{78B1C5C5-6D05-414D-B8FA-30554B7C58AA}" dt="2022-10-25T20:13:48.220" v="2203" actId="478"/>
          <ac:spMkLst>
            <pc:docMk/>
            <pc:sldMk cId="3693597791" sldId="394"/>
            <ac:spMk id="14" creationId="{D9C310B9-A85C-B2FE-444E-231174A513E5}"/>
          </ac:spMkLst>
        </pc:spChg>
        <pc:picChg chg="add del mod ord">
          <ac:chgData name="Kathleen Webb" userId="cbb8dd05-48af-49e8-b1d0-c6b737c1bd12" providerId="ADAL" clId="{78B1C5C5-6D05-414D-B8FA-30554B7C58AA}" dt="2022-10-25T20:04:50.992" v="1544" actId="478"/>
          <ac:picMkLst>
            <pc:docMk/>
            <pc:sldMk cId="3693597791" sldId="394"/>
            <ac:picMk id="4" creationId="{EF896F66-A6DB-87B0-12C4-5EFA104F17B1}"/>
          </ac:picMkLst>
        </pc:picChg>
        <pc:picChg chg="add mod ord">
          <ac:chgData name="Kathleen Webb" userId="cbb8dd05-48af-49e8-b1d0-c6b737c1bd12" providerId="ADAL" clId="{78B1C5C5-6D05-414D-B8FA-30554B7C58AA}" dt="2022-10-25T20:05:12.252" v="1548" actId="167"/>
          <ac:picMkLst>
            <pc:docMk/>
            <pc:sldMk cId="3693597791" sldId="394"/>
            <ac:picMk id="7" creationId="{6B93DEA9-35EA-5F6C-4621-AAA1E36C1DBE}"/>
          </ac:picMkLst>
        </pc:picChg>
        <pc:picChg chg="add del">
          <ac:chgData name="Kathleen Webb" userId="cbb8dd05-48af-49e8-b1d0-c6b737c1bd12" providerId="ADAL" clId="{78B1C5C5-6D05-414D-B8FA-30554B7C58AA}" dt="2022-10-25T20:07:14.986" v="1790" actId="22"/>
          <ac:picMkLst>
            <pc:docMk/>
            <pc:sldMk cId="3693597791" sldId="394"/>
            <ac:picMk id="9" creationId="{11CF3939-6646-E292-6D4F-A70D552F5A7D}"/>
          </ac:picMkLst>
        </pc:picChg>
      </pc:sldChg>
    </pc:docChg>
  </pc:docChgLst>
  <pc:docChgLst>
    <pc:chgData name="Shauna O'Brien" userId="2cccf8d3-fcb4-4082-ab59-b4bd17c66c6c" providerId="ADAL" clId="{68E997BB-60FC-9F4A-9E6C-0E77861A3E17}"/>
    <pc:docChg chg="custSel modSld">
      <pc:chgData name="Shauna O'Brien" userId="2cccf8d3-fcb4-4082-ab59-b4bd17c66c6c" providerId="ADAL" clId="{68E997BB-60FC-9F4A-9E6C-0E77861A3E17}" dt="2022-08-09T14:23:19.960" v="187" actId="12"/>
      <pc:docMkLst>
        <pc:docMk/>
      </pc:docMkLst>
      <pc:sldChg chg="addSp modSp">
        <pc:chgData name="Shauna O'Brien" userId="2cccf8d3-fcb4-4082-ab59-b4bd17c66c6c" providerId="ADAL" clId="{68E997BB-60FC-9F4A-9E6C-0E77861A3E17}" dt="2022-08-09T12:46:25.994" v="108"/>
        <pc:sldMkLst>
          <pc:docMk/>
          <pc:sldMk cId="3330400795" sldId="266"/>
        </pc:sldMkLst>
        <pc:spChg chg="mod">
          <ac:chgData name="Shauna O'Brien" userId="2cccf8d3-fcb4-4082-ab59-b4bd17c66c6c" providerId="ADAL" clId="{68E997BB-60FC-9F4A-9E6C-0E77861A3E17}" dt="2022-08-09T12:46:25.994" v="108"/>
          <ac:spMkLst>
            <pc:docMk/>
            <pc:sldMk cId="3330400795" sldId="266"/>
            <ac:spMk id="8" creationId="{A3F4895E-1D02-224B-8268-6EB01190633F}"/>
          </ac:spMkLst>
        </pc:spChg>
        <pc:picChg chg="add mod">
          <ac:chgData name="Shauna O'Brien" userId="2cccf8d3-fcb4-4082-ab59-b4bd17c66c6c" providerId="ADAL" clId="{68E997BB-60FC-9F4A-9E6C-0E77861A3E17}" dt="2022-08-09T12:45:30.379" v="2"/>
          <ac:picMkLst>
            <pc:docMk/>
            <pc:sldMk cId="3330400795" sldId="266"/>
            <ac:picMk id="2" creationId="{6D5FC288-17FD-967A-2CAC-D3B59E8DD600}"/>
          </ac:picMkLst>
        </pc:picChg>
      </pc:sldChg>
      <pc:sldChg chg="modSp mod">
        <pc:chgData name="Shauna O'Brien" userId="2cccf8d3-fcb4-4082-ab59-b4bd17c66c6c" providerId="ADAL" clId="{68E997BB-60FC-9F4A-9E6C-0E77861A3E17}" dt="2022-08-09T12:47:09.622" v="180" actId="20577"/>
        <pc:sldMkLst>
          <pc:docMk/>
          <pc:sldMk cId="3612247813" sldId="300"/>
        </pc:sldMkLst>
        <pc:graphicFrameChg chg="modGraphic">
          <ac:chgData name="Shauna O'Brien" userId="2cccf8d3-fcb4-4082-ab59-b4bd17c66c6c" providerId="ADAL" clId="{68E997BB-60FC-9F4A-9E6C-0E77861A3E17}" dt="2022-08-09T12:47:09.622" v="180" actId="20577"/>
          <ac:graphicFrameMkLst>
            <pc:docMk/>
            <pc:sldMk cId="3612247813" sldId="300"/>
            <ac:graphicFrameMk id="3" creationId="{2D1EACB4-F44A-B74F-9ED5-BE0F8D4E6DF6}"/>
          </ac:graphicFrameMkLst>
        </pc:graphicFrameChg>
      </pc:sldChg>
      <pc:sldChg chg="delCm">
        <pc:chgData name="Shauna O'Brien" userId="2cccf8d3-fcb4-4082-ab59-b4bd17c66c6c" providerId="ADAL" clId="{68E997BB-60FC-9F4A-9E6C-0E77861A3E17}" dt="2022-08-09T12:45:24.796" v="0" actId="1592"/>
        <pc:sldMkLst>
          <pc:docMk/>
          <pc:sldMk cId="1495468696" sldId="348"/>
        </pc:sldMkLst>
      </pc:sldChg>
      <pc:sldChg chg="addSp delSp modSp mod modNotesTx">
        <pc:chgData name="Shauna O'Brien" userId="2cccf8d3-fcb4-4082-ab59-b4bd17c66c6c" providerId="ADAL" clId="{68E997BB-60FC-9F4A-9E6C-0E77861A3E17}" dt="2022-08-09T14:23:19.960" v="187" actId="12"/>
        <pc:sldMkLst>
          <pc:docMk/>
          <pc:sldMk cId="2739972932" sldId="364"/>
        </pc:sldMkLst>
        <pc:spChg chg="mod">
          <ac:chgData name="Shauna O'Brien" userId="2cccf8d3-fcb4-4082-ab59-b4bd17c66c6c" providerId="ADAL" clId="{68E997BB-60FC-9F4A-9E6C-0E77861A3E17}" dt="2022-08-09T12:45:50.318" v="30" actId="20577"/>
          <ac:spMkLst>
            <pc:docMk/>
            <pc:sldMk cId="2739972932" sldId="364"/>
            <ac:spMk id="2" creationId="{21F6D3BF-8D78-3D41-8D2E-5FED3055FC80}"/>
          </ac:spMkLst>
        </pc:spChg>
        <pc:spChg chg="mod">
          <ac:chgData name="Shauna O'Brien" userId="2cccf8d3-fcb4-4082-ab59-b4bd17c66c6c" providerId="ADAL" clId="{68E997BB-60FC-9F4A-9E6C-0E77861A3E17}" dt="2022-08-09T12:46:06.442" v="79" actId="20577"/>
          <ac:spMkLst>
            <pc:docMk/>
            <pc:sldMk cId="2739972932" sldId="364"/>
            <ac:spMk id="3" creationId="{8676A10C-2676-7549-90A1-140565D5F092}"/>
          </ac:spMkLst>
        </pc:spChg>
        <pc:spChg chg="add mod">
          <ac:chgData name="Shauna O'Brien" userId="2cccf8d3-fcb4-4082-ab59-b4bd17c66c6c" providerId="ADAL" clId="{68E997BB-60FC-9F4A-9E6C-0E77861A3E17}" dt="2022-08-09T14:23:19.960" v="187" actId="12"/>
          <ac:spMkLst>
            <pc:docMk/>
            <pc:sldMk cId="2739972932" sldId="364"/>
            <ac:spMk id="8" creationId="{F2D3CC91-E3A0-AD73-AD77-AB41B5DC3693}"/>
          </ac:spMkLst>
        </pc:spChg>
        <pc:spChg chg="del">
          <ac:chgData name="Shauna O'Brien" userId="2cccf8d3-fcb4-4082-ab59-b4bd17c66c6c" providerId="ADAL" clId="{68E997BB-60FC-9F4A-9E6C-0E77861A3E17}" dt="2022-08-09T14:19:48.999" v="183" actId="478"/>
          <ac:spMkLst>
            <pc:docMk/>
            <pc:sldMk cId="2739972932" sldId="364"/>
            <ac:spMk id="10" creationId="{29E40D1C-44AF-48D3-B0D3-718E1D46F2EB}"/>
          </ac:spMkLst>
        </pc:spChg>
        <pc:picChg chg="add mod">
          <ac:chgData name="Shauna O'Brien" userId="2cccf8d3-fcb4-4082-ab59-b4bd17c66c6c" providerId="ADAL" clId="{68E997BB-60FC-9F4A-9E6C-0E77861A3E17}" dt="2022-08-09T12:45:40.880" v="17" actId="1038"/>
          <ac:picMkLst>
            <pc:docMk/>
            <pc:sldMk cId="2739972932" sldId="364"/>
            <ac:picMk id="4" creationId="{5D87BC04-A064-FFE3-246F-DDFECBEAFA64}"/>
          </ac:picMkLst>
        </pc:picChg>
        <pc:picChg chg="del">
          <ac:chgData name="Shauna O'Brien" userId="2cccf8d3-fcb4-4082-ab59-b4bd17c66c6c" providerId="ADAL" clId="{68E997BB-60FC-9F4A-9E6C-0E77861A3E17}" dt="2022-08-09T12:45:34.681" v="4" actId="478"/>
          <ac:picMkLst>
            <pc:docMk/>
            <pc:sldMk cId="2739972932" sldId="364"/>
            <ac:picMk id="5" creationId="{93657FDE-E611-164A-A4D8-71B804E61DAA}"/>
          </ac:picMkLst>
        </pc:picChg>
        <pc:picChg chg="add mod">
          <ac:chgData name="Shauna O'Brien" userId="2cccf8d3-fcb4-4082-ab59-b4bd17c66c6c" providerId="ADAL" clId="{68E997BB-60FC-9F4A-9E6C-0E77861A3E17}" dt="2022-08-09T14:09:15.473" v="182"/>
          <ac:picMkLst>
            <pc:docMk/>
            <pc:sldMk cId="2739972932" sldId="364"/>
            <ac:picMk id="6" creationId="{50388A06-C5C6-ED2E-B04E-5E872B0C420B}"/>
          </ac:picMkLst>
        </pc:picChg>
        <pc:picChg chg="add mod">
          <ac:chgData name="Shauna O'Brien" userId="2cccf8d3-fcb4-4082-ab59-b4bd17c66c6c" providerId="ADAL" clId="{68E997BB-60FC-9F4A-9E6C-0E77861A3E17}" dt="2022-08-09T14:09:15.473" v="182"/>
          <ac:picMkLst>
            <pc:docMk/>
            <pc:sldMk cId="2739972932" sldId="364"/>
            <ac:picMk id="7" creationId="{123B51F6-9DFD-D149-0D4F-37D36F4CE483}"/>
          </ac:picMkLst>
        </pc:picChg>
        <pc:picChg chg="del">
          <ac:chgData name="Shauna O'Brien" userId="2cccf8d3-fcb4-4082-ab59-b4bd17c66c6c" providerId="ADAL" clId="{68E997BB-60FC-9F4A-9E6C-0E77861A3E17}" dt="2022-08-09T14:09:15.055" v="181" actId="478"/>
          <ac:picMkLst>
            <pc:docMk/>
            <pc:sldMk cId="2739972932" sldId="364"/>
            <ac:picMk id="9" creationId="{F4BB6E1E-38B7-6046-B96C-B5FC3B4E3054}"/>
          </ac:picMkLst>
        </pc:picChg>
        <pc:picChg chg="del">
          <ac:chgData name="Shauna O'Brien" userId="2cccf8d3-fcb4-4082-ab59-b4bd17c66c6c" providerId="ADAL" clId="{68E997BB-60FC-9F4A-9E6C-0E77861A3E17}" dt="2022-08-09T12:45:35.992" v="5" actId="478"/>
          <ac:picMkLst>
            <pc:docMk/>
            <pc:sldMk cId="2739972932" sldId="364"/>
            <ac:picMk id="15" creationId="{8F41436E-4E55-E24A-B78B-71902D993765}"/>
          </ac:picMkLst>
        </pc:picChg>
      </pc:sldChg>
      <pc:sldChg chg="addSp modSp mod modNotesTx">
        <pc:chgData name="Shauna O'Brien" userId="2cccf8d3-fcb4-4082-ab59-b4bd17c66c6c" providerId="ADAL" clId="{68E997BB-60FC-9F4A-9E6C-0E77861A3E17}" dt="2022-08-09T12:46:38.267" v="137" actId="20577"/>
        <pc:sldMkLst>
          <pc:docMk/>
          <pc:sldMk cId="2998874489" sldId="368"/>
        </pc:sldMkLst>
        <pc:spChg chg="mod">
          <ac:chgData name="Shauna O'Brien" userId="2cccf8d3-fcb4-4082-ab59-b4bd17c66c6c" providerId="ADAL" clId="{68E997BB-60FC-9F4A-9E6C-0E77861A3E17}" dt="2022-08-09T12:46:19.506" v="107" actId="20577"/>
          <ac:spMkLst>
            <pc:docMk/>
            <pc:sldMk cId="2998874489" sldId="368"/>
            <ac:spMk id="8" creationId="{A3F4895E-1D02-224B-8268-6EB01190633F}"/>
          </ac:spMkLst>
        </pc:spChg>
        <pc:picChg chg="add mod">
          <ac:chgData name="Shauna O'Brien" userId="2cccf8d3-fcb4-4082-ab59-b4bd17c66c6c" providerId="ADAL" clId="{68E997BB-60FC-9F4A-9E6C-0E77861A3E17}" dt="2022-08-09T12:45:27.176" v="1"/>
          <ac:picMkLst>
            <pc:docMk/>
            <pc:sldMk cId="2998874489" sldId="368"/>
            <ac:picMk id="2" creationId="{77F703C2-E4A3-AD11-A2FD-EB91E118CCF7}"/>
          </ac:picMkLst>
        </pc:picChg>
      </pc:sldChg>
      <pc:sldChg chg="addSp modSp">
        <pc:chgData name="Shauna O'Brien" userId="2cccf8d3-fcb4-4082-ab59-b4bd17c66c6c" providerId="ADAL" clId="{68E997BB-60FC-9F4A-9E6C-0E77861A3E17}" dt="2022-08-09T12:46:29.017" v="109"/>
        <pc:sldMkLst>
          <pc:docMk/>
          <pc:sldMk cId="3117368702" sldId="369"/>
        </pc:sldMkLst>
        <pc:spChg chg="mod">
          <ac:chgData name="Shauna O'Brien" userId="2cccf8d3-fcb4-4082-ab59-b4bd17c66c6c" providerId="ADAL" clId="{68E997BB-60FC-9F4A-9E6C-0E77861A3E17}" dt="2022-08-09T12:46:29.017" v="109"/>
          <ac:spMkLst>
            <pc:docMk/>
            <pc:sldMk cId="3117368702" sldId="369"/>
            <ac:spMk id="8" creationId="{A3F4895E-1D02-224B-8268-6EB01190633F}"/>
          </ac:spMkLst>
        </pc:spChg>
        <pc:picChg chg="add mod">
          <ac:chgData name="Shauna O'Brien" userId="2cccf8d3-fcb4-4082-ab59-b4bd17c66c6c" providerId="ADAL" clId="{68E997BB-60FC-9F4A-9E6C-0E77861A3E17}" dt="2022-08-09T12:45:32.119" v="3"/>
          <ac:picMkLst>
            <pc:docMk/>
            <pc:sldMk cId="3117368702" sldId="369"/>
            <ac:picMk id="2" creationId="{65147908-C562-A3AC-20E6-5A8800934508}"/>
          </ac:picMkLst>
        </pc:picChg>
      </pc:sldChg>
    </pc:docChg>
  </pc:docChgLst>
  <pc:docChgLst>
    <pc:chgData name="Joanna Scouler" userId="da2978bb-3a89-42a2-b6f4-686f2140a0cc" providerId="ADAL" clId="{5CAD7736-B8A4-1344-9192-9B21B3B06614}"/>
    <pc:docChg chg="custSel addSld delSld modSld modMainMaster">
      <pc:chgData name="Joanna Scouler" userId="da2978bb-3a89-42a2-b6f4-686f2140a0cc" providerId="ADAL" clId="{5CAD7736-B8A4-1344-9192-9B21B3B06614}" dt="2023-10-03T15:27:34.660" v="195" actId="2711"/>
      <pc:docMkLst>
        <pc:docMk/>
      </pc:docMkLst>
      <pc:sldChg chg="modSp mod">
        <pc:chgData name="Joanna Scouler" userId="da2978bb-3a89-42a2-b6f4-686f2140a0cc" providerId="ADAL" clId="{5CAD7736-B8A4-1344-9192-9B21B3B06614}" dt="2023-10-03T15:24:50.339" v="112" actId="33524"/>
        <pc:sldMkLst>
          <pc:docMk/>
          <pc:sldMk cId="3330400795" sldId="266"/>
        </pc:sldMkLst>
        <pc:spChg chg="mod">
          <ac:chgData name="Joanna Scouler" userId="da2978bb-3a89-42a2-b6f4-686f2140a0cc" providerId="ADAL" clId="{5CAD7736-B8A4-1344-9192-9B21B3B06614}" dt="2023-10-03T15:24:50.339" v="112" actId="33524"/>
          <ac:spMkLst>
            <pc:docMk/>
            <pc:sldMk cId="3330400795" sldId="266"/>
            <ac:spMk id="8" creationId="{A3F4895E-1D02-224B-8268-6EB01190633F}"/>
          </ac:spMkLst>
        </pc:spChg>
      </pc:sldChg>
      <pc:sldChg chg="addSp modSp mod modClrScheme chgLayout">
        <pc:chgData name="Joanna Scouler" userId="da2978bb-3a89-42a2-b6f4-686f2140a0cc" providerId="ADAL" clId="{5CAD7736-B8A4-1344-9192-9B21B3B06614}" dt="2023-10-03T15:22:11.013" v="23"/>
        <pc:sldMkLst>
          <pc:docMk/>
          <pc:sldMk cId="2637244349" sldId="294"/>
        </pc:sldMkLst>
        <pc:spChg chg="mod ord">
          <ac:chgData name="Joanna Scouler" userId="da2978bb-3a89-42a2-b6f4-686f2140a0cc" providerId="ADAL" clId="{5CAD7736-B8A4-1344-9192-9B21B3B06614}" dt="2023-10-03T15:21:28.693" v="6" actId="700"/>
          <ac:spMkLst>
            <pc:docMk/>
            <pc:sldMk cId="2637244349" sldId="294"/>
            <ac:spMk id="2" creationId="{56B3D35E-7B34-F94C-9DD3-77176F7C3EC6}"/>
          </ac:spMkLst>
        </pc:spChg>
        <pc:cxnChg chg="add mod">
          <ac:chgData name="Joanna Scouler" userId="da2978bb-3a89-42a2-b6f4-686f2140a0cc" providerId="ADAL" clId="{5CAD7736-B8A4-1344-9192-9B21B3B06614}" dt="2023-10-03T15:22:11.013" v="23"/>
          <ac:cxnSpMkLst>
            <pc:docMk/>
            <pc:sldMk cId="2637244349" sldId="294"/>
            <ac:cxnSpMk id="5" creationId="{A521B0BC-6362-03D5-D53C-FA24CAC415D7}"/>
          </ac:cxnSpMkLst>
        </pc:cxnChg>
      </pc:sldChg>
      <pc:sldChg chg="modSp del">
        <pc:chgData name="Joanna Scouler" userId="da2978bb-3a89-42a2-b6f4-686f2140a0cc" providerId="ADAL" clId="{5CAD7736-B8A4-1344-9192-9B21B3B06614}" dt="2023-10-03T15:22:00.762" v="22" actId="2696"/>
        <pc:sldMkLst>
          <pc:docMk/>
          <pc:sldMk cId="3612247813" sldId="300"/>
        </pc:sldMkLst>
        <pc:spChg chg="mod">
          <ac:chgData name="Joanna Scouler" userId="da2978bb-3a89-42a2-b6f4-686f2140a0cc" providerId="ADAL" clId="{5CAD7736-B8A4-1344-9192-9B21B3B06614}" dt="2023-10-03T15:21:18.821" v="4"/>
          <ac:spMkLst>
            <pc:docMk/>
            <pc:sldMk cId="3612247813" sldId="300"/>
            <ac:spMk id="2" creationId="{F10F0A34-8226-A241-BB87-E02C0E43B851}"/>
          </ac:spMkLst>
        </pc:spChg>
      </pc:sldChg>
      <pc:sldChg chg="addSp modSp modNotesTx">
        <pc:chgData name="Joanna Scouler" userId="da2978bb-3a89-42a2-b6f4-686f2140a0cc" providerId="ADAL" clId="{5CAD7736-B8A4-1344-9192-9B21B3B06614}" dt="2023-10-03T15:26:21.597" v="182" actId="20577"/>
        <pc:sldMkLst>
          <pc:docMk/>
          <pc:sldMk cId="2552635373" sldId="301"/>
        </pc:sldMkLst>
        <pc:cxnChg chg="add mod">
          <ac:chgData name="Joanna Scouler" userId="da2978bb-3a89-42a2-b6f4-686f2140a0cc" providerId="ADAL" clId="{5CAD7736-B8A4-1344-9192-9B21B3B06614}" dt="2023-10-03T15:25:23.721" v="131"/>
          <ac:cxnSpMkLst>
            <pc:docMk/>
            <pc:sldMk cId="2552635373" sldId="301"/>
            <ac:cxnSpMk id="4" creationId="{448DB34D-2864-7F19-5FBE-DD139D047990}"/>
          </ac:cxnSpMkLst>
        </pc:cxnChg>
      </pc:sldChg>
      <pc:sldChg chg="modSp">
        <pc:chgData name="Joanna Scouler" userId="da2978bb-3a89-42a2-b6f4-686f2140a0cc" providerId="ADAL" clId="{5CAD7736-B8A4-1344-9192-9B21B3B06614}" dt="2023-10-03T15:21:18.821" v="4"/>
        <pc:sldMkLst>
          <pc:docMk/>
          <pc:sldMk cId="1495468696" sldId="348"/>
        </pc:sldMkLst>
        <pc:spChg chg="mod">
          <ac:chgData name="Joanna Scouler" userId="da2978bb-3a89-42a2-b6f4-686f2140a0cc" providerId="ADAL" clId="{5CAD7736-B8A4-1344-9192-9B21B3B06614}" dt="2023-10-03T15:21:18.821" v="4"/>
          <ac:spMkLst>
            <pc:docMk/>
            <pc:sldMk cId="1495468696" sldId="348"/>
            <ac:spMk id="2" creationId="{EE3C824E-4C7F-DB42-8DBE-A9A845EEBF60}"/>
          </ac:spMkLst>
        </pc:spChg>
      </pc:sldChg>
      <pc:sldChg chg="addSp modSp mod modClrScheme chgLayout">
        <pc:chgData name="Joanna Scouler" userId="da2978bb-3a89-42a2-b6f4-686f2140a0cc" providerId="ADAL" clId="{5CAD7736-B8A4-1344-9192-9B21B3B06614}" dt="2023-10-03T15:25:26.455" v="132"/>
        <pc:sldMkLst>
          <pc:docMk/>
          <pc:sldMk cId="810804710" sldId="355"/>
        </pc:sldMkLst>
        <pc:spChg chg="mod ord">
          <ac:chgData name="Joanna Scouler" userId="da2978bb-3a89-42a2-b6f4-686f2140a0cc" providerId="ADAL" clId="{5CAD7736-B8A4-1344-9192-9B21B3B06614}" dt="2023-10-03T15:21:25.417" v="5" actId="700"/>
          <ac:spMkLst>
            <pc:docMk/>
            <pc:sldMk cId="810804710" sldId="355"/>
            <ac:spMk id="2" creationId="{6C92CDF9-9E9C-714B-9C6F-2DE6F9E48CAE}"/>
          </ac:spMkLst>
        </pc:spChg>
        <pc:cxnChg chg="add mod">
          <ac:chgData name="Joanna Scouler" userId="da2978bb-3a89-42a2-b6f4-686f2140a0cc" providerId="ADAL" clId="{5CAD7736-B8A4-1344-9192-9B21B3B06614}" dt="2023-10-03T15:25:26.455" v="132"/>
          <ac:cxnSpMkLst>
            <pc:docMk/>
            <pc:sldMk cId="810804710" sldId="355"/>
            <ac:cxnSpMk id="3" creationId="{02306F90-5588-12E6-B713-D219B18558F7}"/>
          </ac:cxnSpMkLst>
        </pc:cxnChg>
      </pc:sldChg>
      <pc:sldChg chg="addSp modSp mod modClrScheme chgLayout">
        <pc:chgData name="Joanna Scouler" userId="da2978bb-3a89-42a2-b6f4-686f2140a0cc" providerId="ADAL" clId="{5CAD7736-B8A4-1344-9192-9B21B3B06614}" dt="2023-10-03T15:27:08.751" v="187" actId="1076"/>
        <pc:sldMkLst>
          <pc:docMk/>
          <pc:sldMk cId="3746843881" sldId="363"/>
        </pc:sldMkLst>
        <pc:spChg chg="mod ord">
          <ac:chgData name="Joanna Scouler" userId="da2978bb-3a89-42a2-b6f4-686f2140a0cc" providerId="ADAL" clId="{5CAD7736-B8A4-1344-9192-9B21B3B06614}" dt="2023-10-03T15:27:08.751" v="187" actId="1076"/>
          <ac:spMkLst>
            <pc:docMk/>
            <pc:sldMk cId="3746843881" sldId="363"/>
            <ac:spMk id="2" creationId="{CF1BBD4D-6079-2947-9B03-5AE5790D61BA}"/>
          </ac:spMkLst>
        </pc:spChg>
        <pc:cxnChg chg="add mod">
          <ac:chgData name="Joanna Scouler" userId="da2978bb-3a89-42a2-b6f4-686f2140a0cc" providerId="ADAL" clId="{5CAD7736-B8A4-1344-9192-9B21B3B06614}" dt="2023-10-03T15:22:16.944" v="26"/>
          <ac:cxnSpMkLst>
            <pc:docMk/>
            <pc:sldMk cId="3746843881" sldId="363"/>
            <ac:cxnSpMk id="26" creationId="{7881D927-40B3-DB07-5304-A37DE22F8AA4}"/>
          </ac:cxnSpMkLst>
        </pc:cxnChg>
      </pc:sldChg>
      <pc:sldChg chg="modSp mod">
        <pc:chgData name="Joanna Scouler" userId="da2978bb-3a89-42a2-b6f4-686f2140a0cc" providerId="ADAL" clId="{5CAD7736-B8A4-1344-9192-9B21B3B06614}" dt="2023-10-03T15:25:16.507" v="130" actId="2711"/>
        <pc:sldMkLst>
          <pc:docMk/>
          <pc:sldMk cId="2739972932" sldId="364"/>
        </pc:sldMkLst>
        <pc:spChg chg="mod">
          <ac:chgData name="Joanna Scouler" userId="da2978bb-3a89-42a2-b6f4-686f2140a0cc" providerId="ADAL" clId="{5CAD7736-B8A4-1344-9192-9B21B3B06614}" dt="2023-10-03T15:25:16.507" v="130" actId="2711"/>
          <ac:spMkLst>
            <pc:docMk/>
            <pc:sldMk cId="2739972932" sldId="364"/>
            <ac:spMk id="2" creationId="{21F6D3BF-8D78-3D41-8D2E-5FED3055FC80}"/>
          </ac:spMkLst>
        </pc:spChg>
      </pc:sldChg>
      <pc:sldChg chg="modSp mod">
        <pc:chgData name="Joanna Scouler" userId="da2978bb-3a89-42a2-b6f4-686f2140a0cc" providerId="ADAL" clId="{5CAD7736-B8A4-1344-9192-9B21B3B06614}" dt="2023-10-03T15:24:13.225" v="72" actId="20577"/>
        <pc:sldMkLst>
          <pc:docMk/>
          <pc:sldMk cId="2998874489" sldId="368"/>
        </pc:sldMkLst>
        <pc:spChg chg="mod">
          <ac:chgData name="Joanna Scouler" userId="da2978bb-3a89-42a2-b6f4-686f2140a0cc" providerId="ADAL" clId="{5CAD7736-B8A4-1344-9192-9B21B3B06614}" dt="2023-10-03T15:24:13.225" v="72" actId="20577"/>
          <ac:spMkLst>
            <pc:docMk/>
            <pc:sldMk cId="2998874489" sldId="368"/>
            <ac:spMk id="8" creationId="{A3F4895E-1D02-224B-8268-6EB01190633F}"/>
          </ac:spMkLst>
        </pc:spChg>
      </pc:sldChg>
      <pc:sldChg chg="modSp mod">
        <pc:chgData name="Joanna Scouler" userId="da2978bb-3a89-42a2-b6f4-686f2140a0cc" providerId="ADAL" clId="{5CAD7736-B8A4-1344-9192-9B21B3B06614}" dt="2023-10-03T15:25:09.374" v="129" actId="20577"/>
        <pc:sldMkLst>
          <pc:docMk/>
          <pc:sldMk cId="3117368702" sldId="369"/>
        </pc:sldMkLst>
        <pc:spChg chg="mod">
          <ac:chgData name="Joanna Scouler" userId="da2978bb-3a89-42a2-b6f4-686f2140a0cc" providerId="ADAL" clId="{5CAD7736-B8A4-1344-9192-9B21B3B06614}" dt="2023-10-03T15:25:09.374" v="129" actId="20577"/>
          <ac:spMkLst>
            <pc:docMk/>
            <pc:sldMk cId="3117368702" sldId="369"/>
            <ac:spMk id="8" creationId="{A3F4895E-1D02-224B-8268-6EB01190633F}"/>
          </ac:spMkLst>
        </pc:spChg>
      </pc:sldChg>
      <pc:sldChg chg="addSp modSp">
        <pc:chgData name="Joanna Scouler" userId="da2978bb-3a89-42a2-b6f4-686f2140a0cc" providerId="ADAL" clId="{5CAD7736-B8A4-1344-9192-9B21B3B06614}" dt="2023-10-03T15:22:23.033" v="29"/>
        <pc:sldMkLst>
          <pc:docMk/>
          <pc:sldMk cId="1107589307" sldId="377"/>
        </pc:sldMkLst>
        <pc:spChg chg="mod">
          <ac:chgData name="Joanna Scouler" userId="da2978bb-3a89-42a2-b6f4-686f2140a0cc" providerId="ADAL" clId="{5CAD7736-B8A4-1344-9192-9B21B3B06614}" dt="2023-10-03T15:21:18.821" v="4"/>
          <ac:spMkLst>
            <pc:docMk/>
            <pc:sldMk cId="1107589307" sldId="377"/>
            <ac:spMk id="2" creationId="{E494B74C-D6E9-8C47-B64D-4A7EA3FB90D0}"/>
          </ac:spMkLst>
        </pc:spChg>
        <pc:cxnChg chg="add mod">
          <ac:chgData name="Joanna Scouler" userId="da2978bb-3a89-42a2-b6f4-686f2140a0cc" providerId="ADAL" clId="{5CAD7736-B8A4-1344-9192-9B21B3B06614}" dt="2023-10-03T15:22:23.033" v="29"/>
          <ac:cxnSpMkLst>
            <pc:docMk/>
            <pc:sldMk cId="1107589307" sldId="377"/>
            <ac:cxnSpMk id="3" creationId="{BAA9A642-94AF-1489-3912-B156DFB9A0ED}"/>
          </ac:cxnSpMkLst>
        </pc:cxnChg>
      </pc:sldChg>
      <pc:sldChg chg="addSp modSp">
        <pc:chgData name="Joanna Scouler" userId="da2978bb-3a89-42a2-b6f4-686f2140a0cc" providerId="ADAL" clId="{5CAD7736-B8A4-1344-9192-9B21B3B06614}" dt="2023-10-03T15:22:25.023" v="30"/>
        <pc:sldMkLst>
          <pc:docMk/>
          <pc:sldMk cId="1735659575" sldId="379"/>
        </pc:sldMkLst>
        <pc:spChg chg="mod">
          <ac:chgData name="Joanna Scouler" userId="da2978bb-3a89-42a2-b6f4-686f2140a0cc" providerId="ADAL" clId="{5CAD7736-B8A4-1344-9192-9B21B3B06614}" dt="2023-10-03T15:21:18.821" v="4"/>
          <ac:spMkLst>
            <pc:docMk/>
            <pc:sldMk cId="1735659575" sldId="379"/>
            <ac:spMk id="2" creationId="{E494B74C-D6E9-8C47-B64D-4A7EA3FB90D0}"/>
          </ac:spMkLst>
        </pc:spChg>
        <pc:cxnChg chg="add mod">
          <ac:chgData name="Joanna Scouler" userId="da2978bb-3a89-42a2-b6f4-686f2140a0cc" providerId="ADAL" clId="{5CAD7736-B8A4-1344-9192-9B21B3B06614}" dt="2023-10-03T15:22:25.023" v="30"/>
          <ac:cxnSpMkLst>
            <pc:docMk/>
            <pc:sldMk cId="1735659575" sldId="379"/>
            <ac:cxnSpMk id="3" creationId="{30E043E8-35A5-B733-ED76-8C0D9144F6E0}"/>
          </ac:cxnSpMkLst>
        </pc:cxnChg>
      </pc:sldChg>
      <pc:sldChg chg="addSp modSp">
        <pc:chgData name="Joanna Scouler" userId="da2978bb-3a89-42a2-b6f4-686f2140a0cc" providerId="ADAL" clId="{5CAD7736-B8A4-1344-9192-9B21B3B06614}" dt="2023-10-03T15:22:12.121" v="24"/>
        <pc:sldMkLst>
          <pc:docMk/>
          <pc:sldMk cId="353383840" sldId="381"/>
        </pc:sldMkLst>
        <pc:spChg chg="mod">
          <ac:chgData name="Joanna Scouler" userId="da2978bb-3a89-42a2-b6f4-686f2140a0cc" providerId="ADAL" clId="{5CAD7736-B8A4-1344-9192-9B21B3B06614}" dt="2023-10-03T15:21:18.821" v="4"/>
          <ac:spMkLst>
            <pc:docMk/>
            <pc:sldMk cId="353383840" sldId="381"/>
            <ac:spMk id="2" creationId="{FBF57E99-6073-1C46-A517-F0791F19C755}"/>
          </ac:spMkLst>
        </pc:spChg>
        <pc:cxnChg chg="add mod">
          <ac:chgData name="Joanna Scouler" userId="da2978bb-3a89-42a2-b6f4-686f2140a0cc" providerId="ADAL" clId="{5CAD7736-B8A4-1344-9192-9B21B3B06614}" dt="2023-10-03T15:22:12.121" v="24"/>
          <ac:cxnSpMkLst>
            <pc:docMk/>
            <pc:sldMk cId="353383840" sldId="381"/>
            <ac:cxnSpMk id="3" creationId="{C3FB0DDB-F174-87D9-7F2F-B2943837518D}"/>
          </ac:cxnSpMkLst>
        </pc:cxnChg>
      </pc:sldChg>
      <pc:sldChg chg="addSp modSp">
        <pc:chgData name="Joanna Scouler" userId="da2978bb-3a89-42a2-b6f4-686f2140a0cc" providerId="ADAL" clId="{5CAD7736-B8A4-1344-9192-9B21B3B06614}" dt="2023-10-03T15:22:13.199" v="25"/>
        <pc:sldMkLst>
          <pc:docMk/>
          <pc:sldMk cId="928410927" sldId="382"/>
        </pc:sldMkLst>
        <pc:spChg chg="mod">
          <ac:chgData name="Joanna Scouler" userId="da2978bb-3a89-42a2-b6f4-686f2140a0cc" providerId="ADAL" clId="{5CAD7736-B8A4-1344-9192-9B21B3B06614}" dt="2023-10-03T15:21:18.821" v="4"/>
          <ac:spMkLst>
            <pc:docMk/>
            <pc:sldMk cId="928410927" sldId="382"/>
            <ac:spMk id="7" creationId="{370027E6-E48D-4743-8E0A-32E69590BF72}"/>
          </ac:spMkLst>
        </pc:spChg>
        <pc:cxnChg chg="add mod">
          <ac:chgData name="Joanna Scouler" userId="da2978bb-3a89-42a2-b6f4-686f2140a0cc" providerId="ADAL" clId="{5CAD7736-B8A4-1344-9192-9B21B3B06614}" dt="2023-10-03T15:22:13.199" v="25"/>
          <ac:cxnSpMkLst>
            <pc:docMk/>
            <pc:sldMk cId="928410927" sldId="382"/>
            <ac:cxnSpMk id="2" creationId="{48BC0570-8445-7889-E5E7-397BD66444C6}"/>
          </ac:cxnSpMkLst>
        </pc:cxnChg>
      </pc:sldChg>
      <pc:sldChg chg="addSp modSp">
        <pc:chgData name="Joanna Scouler" userId="da2978bb-3a89-42a2-b6f4-686f2140a0cc" providerId="ADAL" clId="{5CAD7736-B8A4-1344-9192-9B21B3B06614}" dt="2023-10-03T15:22:34.796" v="36"/>
        <pc:sldMkLst>
          <pc:docMk/>
          <pc:sldMk cId="1224344724" sldId="386"/>
        </pc:sldMkLst>
        <pc:spChg chg="mod">
          <ac:chgData name="Joanna Scouler" userId="da2978bb-3a89-42a2-b6f4-686f2140a0cc" providerId="ADAL" clId="{5CAD7736-B8A4-1344-9192-9B21B3B06614}" dt="2023-10-03T15:21:18.821" v="4"/>
          <ac:spMkLst>
            <pc:docMk/>
            <pc:sldMk cId="1224344724" sldId="386"/>
            <ac:spMk id="2" creationId="{20312B80-6F91-F846-B16D-491D27C6968A}"/>
          </ac:spMkLst>
        </pc:spChg>
        <pc:cxnChg chg="add mod">
          <ac:chgData name="Joanna Scouler" userId="da2978bb-3a89-42a2-b6f4-686f2140a0cc" providerId="ADAL" clId="{5CAD7736-B8A4-1344-9192-9B21B3B06614}" dt="2023-10-03T15:22:34.796" v="36"/>
          <ac:cxnSpMkLst>
            <pc:docMk/>
            <pc:sldMk cId="1224344724" sldId="386"/>
            <ac:cxnSpMk id="9" creationId="{F0853425-7DDB-AC80-7B53-88E72F273296}"/>
          </ac:cxnSpMkLst>
        </pc:cxnChg>
      </pc:sldChg>
      <pc:sldChg chg="addSp modSp mod modClrScheme chgLayout">
        <pc:chgData name="Joanna Scouler" userId="da2978bb-3a89-42a2-b6f4-686f2140a0cc" providerId="ADAL" clId="{5CAD7736-B8A4-1344-9192-9B21B3B06614}" dt="2023-10-03T15:27:21.456" v="191" actId="255"/>
        <pc:sldMkLst>
          <pc:docMk/>
          <pc:sldMk cId="3567220543" sldId="388"/>
        </pc:sldMkLst>
        <pc:spChg chg="mod ord">
          <ac:chgData name="Joanna Scouler" userId="da2978bb-3a89-42a2-b6f4-686f2140a0cc" providerId="ADAL" clId="{5CAD7736-B8A4-1344-9192-9B21B3B06614}" dt="2023-10-03T15:27:21.456" v="191" actId="255"/>
          <ac:spMkLst>
            <pc:docMk/>
            <pc:sldMk cId="3567220543" sldId="388"/>
            <ac:spMk id="2" creationId="{CF1BBD4D-6079-2947-9B03-5AE5790D61BA}"/>
          </ac:spMkLst>
        </pc:spChg>
        <pc:cxnChg chg="add mod">
          <ac:chgData name="Joanna Scouler" userId="da2978bb-3a89-42a2-b6f4-686f2140a0cc" providerId="ADAL" clId="{5CAD7736-B8A4-1344-9192-9B21B3B06614}" dt="2023-10-03T15:22:18.414" v="27"/>
          <ac:cxnSpMkLst>
            <pc:docMk/>
            <pc:sldMk cId="3567220543" sldId="388"/>
            <ac:cxnSpMk id="15" creationId="{6BFFA938-EE1B-4C4F-A99A-837513A451F9}"/>
          </ac:cxnSpMkLst>
        </pc:cxnChg>
      </pc:sldChg>
      <pc:sldChg chg="addSp modSp mod modClrScheme chgLayout">
        <pc:chgData name="Joanna Scouler" userId="da2978bb-3a89-42a2-b6f4-686f2140a0cc" providerId="ADAL" clId="{5CAD7736-B8A4-1344-9192-9B21B3B06614}" dt="2023-10-03T15:27:34.660" v="195" actId="2711"/>
        <pc:sldMkLst>
          <pc:docMk/>
          <pc:sldMk cId="3145532896" sldId="389"/>
        </pc:sldMkLst>
        <pc:spChg chg="mod ord">
          <ac:chgData name="Joanna Scouler" userId="da2978bb-3a89-42a2-b6f4-686f2140a0cc" providerId="ADAL" clId="{5CAD7736-B8A4-1344-9192-9B21B3B06614}" dt="2023-10-03T15:27:34.660" v="195" actId="2711"/>
          <ac:spMkLst>
            <pc:docMk/>
            <pc:sldMk cId="3145532896" sldId="389"/>
            <ac:spMk id="2" creationId="{CF1BBD4D-6079-2947-9B03-5AE5790D61BA}"/>
          </ac:spMkLst>
        </pc:spChg>
        <pc:cxnChg chg="add mod">
          <ac:chgData name="Joanna Scouler" userId="da2978bb-3a89-42a2-b6f4-686f2140a0cc" providerId="ADAL" clId="{5CAD7736-B8A4-1344-9192-9B21B3B06614}" dt="2023-10-03T15:22:19.982" v="28"/>
          <ac:cxnSpMkLst>
            <pc:docMk/>
            <pc:sldMk cId="3145532896" sldId="389"/>
            <ac:cxnSpMk id="15" creationId="{4865EE62-DA6F-F4FC-B9AD-C656B9ED3BEE}"/>
          </ac:cxnSpMkLst>
        </pc:cxnChg>
      </pc:sldChg>
      <pc:sldChg chg="addSp modSp">
        <pc:chgData name="Joanna Scouler" userId="da2978bb-3a89-42a2-b6f4-686f2140a0cc" providerId="ADAL" clId="{5CAD7736-B8A4-1344-9192-9B21B3B06614}" dt="2023-10-03T15:22:28.359" v="31"/>
        <pc:sldMkLst>
          <pc:docMk/>
          <pc:sldMk cId="3590638036" sldId="390"/>
        </pc:sldMkLst>
        <pc:spChg chg="mod">
          <ac:chgData name="Joanna Scouler" userId="da2978bb-3a89-42a2-b6f4-686f2140a0cc" providerId="ADAL" clId="{5CAD7736-B8A4-1344-9192-9B21B3B06614}" dt="2023-10-03T15:21:18.821" v="4"/>
          <ac:spMkLst>
            <pc:docMk/>
            <pc:sldMk cId="3590638036" sldId="390"/>
            <ac:spMk id="2" creationId="{E494B74C-D6E9-8C47-B64D-4A7EA3FB90D0}"/>
          </ac:spMkLst>
        </pc:spChg>
        <pc:cxnChg chg="add mod">
          <ac:chgData name="Joanna Scouler" userId="da2978bb-3a89-42a2-b6f4-686f2140a0cc" providerId="ADAL" clId="{5CAD7736-B8A4-1344-9192-9B21B3B06614}" dt="2023-10-03T15:22:28.359" v="31"/>
          <ac:cxnSpMkLst>
            <pc:docMk/>
            <pc:sldMk cId="3590638036" sldId="390"/>
            <ac:cxnSpMk id="3" creationId="{955BE8EC-6E44-FB47-1838-2841C22D87C3}"/>
          </ac:cxnSpMkLst>
        </pc:cxnChg>
      </pc:sldChg>
      <pc:sldChg chg="addSp modSp">
        <pc:chgData name="Joanna Scouler" userId="da2978bb-3a89-42a2-b6f4-686f2140a0cc" providerId="ADAL" clId="{5CAD7736-B8A4-1344-9192-9B21B3B06614}" dt="2023-10-03T15:22:29.533" v="32"/>
        <pc:sldMkLst>
          <pc:docMk/>
          <pc:sldMk cId="1863564358" sldId="391"/>
        </pc:sldMkLst>
        <pc:cxnChg chg="add mod">
          <ac:chgData name="Joanna Scouler" userId="da2978bb-3a89-42a2-b6f4-686f2140a0cc" providerId="ADAL" clId="{5CAD7736-B8A4-1344-9192-9B21B3B06614}" dt="2023-10-03T15:22:29.533" v="32"/>
          <ac:cxnSpMkLst>
            <pc:docMk/>
            <pc:sldMk cId="1863564358" sldId="391"/>
            <ac:cxnSpMk id="3" creationId="{142C0EA9-6A6A-79AD-4673-D6D332F829CB}"/>
          </ac:cxnSpMkLst>
        </pc:cxnChg>
      </pc:sldChg>
      <pc:sldChg chg="addSp modSp">
        <pc:chgData name="Joanna Scouler" userId="da2978bb-3a89-42a2-b6f4-686f2140a0cc" providerId="ADAL" clId="{5CAD7736-B8A4-1344-9192-9B21B3B06614}" dt="2023-10-03T15:22:31.335" v="33"/>
        <pc:sldMkLst>
          <pc:docMk/>
          <pc:sldMk cId="343224649" sldId="392"/>
        </pc:sldMkLst>
        <pc:spChg chg="mod">
          <ac:chgData name="Joanna Scouler" userId="da2978bb-3a89-42a2-b6f4-686f2140a0cc" providerId="ADAL" clId="{5CAD7736-B8A4-1344-9192-9B21B3B06614}" dt="2023-10-03T15:21:18.821" v="4"/>
          <ac:spMkLst>
            <pc:docMk/>
            <pc:sldMk cId="343224649" sldId="392"/>
            <ac:spMk id="2" creationId="{E494B74C-D6E9-8C47-B64D-4A7EA3FB90D0}"/>
          </ac:spMkLst>
        </pc:spChg>
        <pc:cxnChg chg="add mod">
          <ac:chgData name="Joanna Scouler" userId="da2978bb-3a89-42a2-b6f4-686f2140a0cc" providerId="ADAL" clId="{5CAD7736-B8A4-1344-9192-9B21B3B06614}" dt="2023-10-03T15:22:31.335" v="33"/>
          <ac:cxnSpMkLst>
            <pc:docMk/>
            <pc:sldMk cId="343224649" sldId="392"/>
            <ac:cxnSpMk id="3" creationId="{DBDF6ACC-02F2-CA52-4782-256EB0B4CDAE}"/>
          </ac:cxnSpMkLst>
        </pc:cxnChg>
      </pc:sldChg>
      <pc:sldChg chg="addSp modSp">
        <pc:chgData name="Joanna Scouler" userId="da2978bb-3a89-42a2-b6f4-686f2140a0cc" providerId="ADAL" clId="{5CAD7736-B8A4-1344-9192-9B21B3B06614}" dt="2023-10-03T15:22:32.476" v="34"/>
        <pc:sldMkLst>
          <pc:docMk/>
          <pc:sldMk cId="2012343952" sldId="393"/>
        </pc:sldMkLst>
        <pc:spChg chg="mod">
          <ac:chgData name="Joanna Scouler" userId="da2978bb-3a89-42a2-b6f4-686f2140a0cc" providerId="ADAL" clId="{5CAD7736-B8A4-1344-9192-9B21B3B06614}" dt="2023-10-03T15:21:18.821" v="4"/>
          <ac:spMkLst>
            <pc:docMk/>
            <pc:sldMk cId="2012343952" sldId="393"/>
            <ac:spMk id="2" creationId="{E494B74C-D6E9-8C47-B64D-4A7EA3FB90D0}"/>
          </ac:spMkLst>
        </pc:spChg>
        <pc:cxnChg chg="add mod">
          <ac:chgData name="Joanna Scouler" userId="da2978bb-3a89-42a2-b6f4-686f2140a0cc" providerId="ADAL" clId="{5CAD7736-B8A4-1344-9192-9B21B3B06614}" dt="2023-10-03T15:22:32.476" v="34"/>
          <ac:cxnSpMkLst>
            <pc:docMk/>
            <pc:sldMk cId="2012343952" sldId="393"/>
            <ac:cxnSpMk id="3" creationId="{158E59F4-3BE3-EBD5-BC72-C00D994D1EA1}"/>
          </ac:cxnSpMkLst>
        </pc:cxnChg>
      </pc:sldChg>
      <pc:sldChg chg="addSp modSp">
        <pc:chgData name="Joanna Scouler" userId="da2978bb-3a89-42a2-b6f4-686f2140a0cc" providerId="ADAL" clId="{5CAD7736-B8A4-1344-9192-9B21B3B06614}" dt="2023-10-03T15:22:33.708" v="35"/>
        <pc:sldMkLst>
          <pc:docMk/>
          <pc:sldMk cId="3693597791" sldId="394"/>
        </pc:sldMkLst>
        <pc:spChg chg="mod">
          <ac:chgData name="Joanna Scouler" userId="da2978bb-3a89-42a2-b6f4-686f2140a0cc" providerId="ADAL" clId="{5CAD7736-B8A4-1344-9192-9B21B3B06614}" dt="2023-10-03T15:21:18.821" v="4"/>
          <ac:spMkLst>
            <pc:docMk/>
            <pc:sldMk cId="3693597791" sldId="394"/>
            <ac:spMk id="2" creationId="{E494B74C-D6E9-8C47-B64D-4A7EA3FB90D0}"/>
          </ac:spMkLst>
        </pc:spChg>
        <pc:cxnChg chg="add mod">
          <ac:chgData name="Joanna Scouler" userId="da2978bb-3a89-42a2-b6f4-686f2140a0cc" providerId="ADAL" clId="{5CAD7736-B8A4-1344-9192-9B21B3B06614}" dt="2023-10-03T15:22:33.708" v="35"/>
          <ac:cxnSpMkLst>
            <pc:docMk/>
            <pc:sldMk cId="3693597791" sldId="394"/>
            <ac:cxnSpMk id="3" creationId="{817CBFF0-6778-A8D8-3F36-AA7F8D965DA4}"/>
          </ac:cxnSpMkLst>
        </pc:cxnChg>
      </pc:sldChg>
      <pc:sldChg chg="addSp modSp add mod">
        <pc:chgData name="Joanna Scouler" userId="da2978bb-3a89-42a2-b6f4-686f2140a0cc" providerId="ADAL" clId="{5CAD7736-B8A4-1344-9192-9B21B3B06614}" dt="2023-10-03T15:22:37.615" v="37"/>
        <pc:sldMkLst>
          <pc:docMk/>
          <pc:sldMk cId="4109397599" sldId="408"/>
        </pc:sldMkLst>
        <pc:graphicFrameChg chg="modGraphic">
          <ac:chgData name="Joanna Scouler" userId="da2978bb-3a89-42a2-b6f4-686f2140a0cc" providerId="ADAL" clId="{5CAD7736-B8A4-1344-9192-9B21B3B06614}" dt="2023-10-03T15:21:57.740" v="21" actId="20577"/>
          <ac:graphicFrameMkLst>
            <pc:docMk/>
            <pc:sldMk cId="4109397599" sldId="408"/>
            <ac:graphicFrameMk id="3" creationId="{2D1EACB4-F44A-B74F-9ED5-BE0F8D4E6DF6}"/>
          </ac:graphicFrameMkLst>
        </pc:graphicFrameChg>
        <pc:cxnChg chg="add mod">
          <ac:chgData name="Joanna Scouler" userId="da2978bb-3a89-42a2-b6f4-686f2140a0cc" providerId="ADAL" clId="{5CAD7736-B8A4-1344-9192-9B21B3B06614}" dt="2023-10-03T15:22:37.615" v="37"/>
          <ac:cxnSpMkLst>
            <pc:docMk/>
            <pc:sldMk cId="4109397599" sldId="408"/>
            <ac:cxnSpMk id="5" creationId="{50AF7BE8-5863-5B6F-8521-04C74B8D81A9}"/>
          </ac:cxnSpMkLst>
        </pc:cxnChg>
      </pc:sldChg>
      <pc:sldMasterChg chg="modSldLayout">
        <pc:chgData name="Joanna Scouler" userId="da2978bb-3a89-42a2-b6f4-686f2140a0cc" providerId="ADAL" clId="{5CAD7736-B8A4-1344-9192-9B21B3B06614}" dt="2023-10-03T15:21:09.485" v="0"/>
        <pc:sldMasterMkLst>
          <pc:docMk/>
          <pc:sldMasterMk cId="566414744" sldId="2147483678"/>
        </pc:sldMasterMkLst>
        <pc:sldLayoutChg chg="delSp">
          <pc:chgData name="Joanna Scouler" userId="da2978bb-3a89-42a2-b6f4-686f2140a0cc" providerId="ADAL" clId="{5CAD7736-B8A4-1344-9192-9B21B3B06614}" dt="2023-10-03T15:21:09.485" v="0"/>
          <pc:sldLayoutMkLst>
            <pc:docMk/>
            <pc:sldMasterMk cId="566414744" sldId="2147483678"/>
            <pc:sldLayoutMk cId="2409120938" sldId="2147483776"/>
          </pc:sldLayoutMkLst>
          <pc:spChg chg="del">
            <ac:chgData name="Joanna Scouler" userId="da2978bb-3a89-42a2-b6f4-686f2140a0cc" providerId="ADAL" clId="{5CAD7736-B8A4-1344-9192-9B21B3B06614}" dt="2023-10-03T15:21:09.485" v="0"/>
            <ac:spMkLst>
              <pc:docMk/>
              <pc:sldMasterMk cId="566414744" sldId="2147483678"/>
              <pc:sldLayoutMk cId="2409120938" sldId="2147483776"/>
              <ac:spMk id="4" creationId="{FB9BDBA1-DD73-5C43-A5A8-F619ADA69383}"/>
            </ac:spMkLst>
          </pc:spChg>
          <pc:spChg chg="del">
            <ac:chgData name="Joanna Scouler" userId="da2978bb-3a89-42a2-b6f4-686f2140a0cc" providerId="ADAL" clId="{5CAD7736-B8A4-1344-9192-9B21B3B06614}" dt="2023-10-03T15:21:09.485" v="0"/>
            <ac:spMkLst>
              <pc:docMk/>
              <pc:sldMasterMk cId="566414744" sldId="2147483678"/>
              <pc:sldLayoutMk cId="2409120938" sldId="2147483776"/>
              <ac:spMk id="12" creationId="{6388379F-C4DE-4646-93E3-42D263D1AAF5}"/>
            </ac:spMkLst>
          </pc:spChg>
        </pc:sldLayoutChg>
      </pc:sldMasterChg>
      <pc:sldMasterChg chg="modSldLayout">
        <pc:chgData name="Joanna Scouler" userId="da2978bb-3a89-42a2-b6f4-686f2140a0cc" providerId="ADAL" clId="{5CAD7736-B8A4-1344-9192-9B21B3B06614}" dt="2023-10-03T15:21:11.788" v="2"/>
        <pc:sldMasterMkLst>
          <pc:docMk/>
          <pc:sldMasterMk cId="357145516" sldId="2147483736"/>
        </pc:sldMasterMkLst>
        <pc:sldLayoutChg chg="delSp">
          <pc:chgData name="Joanna Scouler" userId="da2978bb-3a89-42a2-b6f4-686f2140a0cc" providerId="ADAL" clId="{5CAD7736-B8A4-1344-9192-9B21B3B06614}" dt="2023-10-03T15:21:11.788" v="2"/>
          <pc:sldLayoutMkLst>
            <pc:docMk/>
            <pc:sldMasterMk cId="357145516" sldId="2147483736"/>
            <pc:sldLayoutMk cId="2306610665" sldId="2147483776"/>
          </pc:sldLayoutMkLst>
          <pc:spChg chg="del">
            <ac:chgData name="Joanna Scouler" userId="da2978bb-3a89-42a2-b6f4-686f2140a0cc" providerId="ADAL" clId="{5CAD7736-B8A4-1344-9192-9B21B3B06614}" dt="2023-10-03T15:21:11.788" v="2"/>
            <ac:spMkLst>
              <pc:docMk/>
              <pc:sldMasterMk cId="357145516" sldId="2147483736"/>
              <pc:sldLayoutMk cId="2306610665" sldId="2147483776"/>
              <ac:spMk id="4" creationId="{FB9BDBA1-DD73-5C43-A5A8-F619ADA69383}"/>
            </ac:spMkLst>
          </pc:spChg>
          <pc:spChg chg="del">
            <ac:chgData name="Joanna Scouler" userId="da2978bb-3a89-42a2-b6f4-686f2140a0cc" providerId="ADAL" clId="{5CAD7736-B8A4-1344-9192-9B21B3B06614}" dt="2023-10-03T15:21:11.788" v="2"/>
            <ac:spMkLst>
              <pc:docMk/>
              <pc:sldMasterMk cId="357145516" sldId="2147483736"/>
              <pc:sldLayoutMk cId="2306610665" sldId="2147483776"/>
              <ac:spMk id="12" creationId="{6388379F-C4DE-4646-93E3-42D263D1AAF5}"/>
            </ac:spMkLst>
          </pc:spChg>
        </pc:sldLayoutChg>
      </pc:sldMasterChg>
      <pc:sldMasterChg chg="modSldLayout">
        <pc:chgData name="Joanna Scouler" userId="da2978bb-3a89-42a2-b6f4-686f2140a0cc" providerId="ADAL" clId="{5CAD7736-B8A4-1344-9192-9B21B3B06614}" dt="2023-10-03T15:21:13.577" v="3"/>
        <pc:sldMasterMkLst>
          <pc:docMk/>
          <pc:sldMasterMk cId="2785300076" sldId="2147483755"/>
        </pc:sldMasterMkLst>
        <pc:sldLayoutChg chg="delSp">
          <pc:chgData name="Joanna Scouler" userId="da2978bb-3a89-42a2-b6f4-686f2140a0cc" providerId="ADAL" clId="{5CAD7736-B8A4-1344-9192-9B21B3B06614}" dt="2023-10-03T15:21:13.577" v="3"/>
          <pc:sldLayoutMkLst>
            <pc:docMk/>
            <pc:sldMasterMk cId="2785300076" sldId="2147483755"/>
            <pc:sldLayoutMk cId="2935910111" sldId="2147483777"/>
          </pc:sldLayoutMkLst>
          <pc:spChg chg="del">
            <ac:chgData name="Joanna Scouler" userId="da2978bb-3a89-42a2-b6f4-686f2140a0cc" providerId="ADAL" clId="{5CAD7736-B8A4-1344-9192-9B21B3B06614}" dt="2023-10-03T15:21:13.577" v="3"/>
            <ac:spMkLst>
              <pc:docMk/>
              <pc:sldMasterMk cId="2785300076" sldId="2147483755"/>
              <pc:sldLayoutMk cId="2935910111" sldId="2147483777"/>
              <ac:spMk id="4" creationId="{FB9BDBA1-DD73-5C43-A5A8-F619ADA69383}"/>
            </ac:spMkLst>
          </pc:spChg>
          <pc:spChg chg="del">
            <ac:chgData name="Joanna Scouler" userId="da2978bb-3a89-42a2-b6f4-686f2140a0cc" providerId="ADAL" clId="{5CAD7736-B8A4-1344-9192-9B21B3B06614}" dt="2023-10-03T15:21:13.577" v="3"/>
            <ac:spMkLst>
              <pc:docMk/>
              <pc:sldMasterMk cId="2785300076" sldId="2147483755"/>
              <pc:sldLayoutMk cId="2935910111" sldId="2147483777"/>
              <ac:spMk id="12" creationId="{6388379F-C4DE-4646-93E3-42D263D1AAF5}"/>
            </ac:spMkLst>
          </pc:spChg>
        </pc:sldLayoutChg>
      </pc:sldMasterChg>
      <pc:sldMasterChg chg="delSldLayout modSldLayout">
        <pc:chgData name="Joanna Scouler" userId="da2978bb-3a89-42a2-b6f4-686f2140a0cc" providerId="ADAL" clId="{5CAD7736-B8A4-1344-9192-9B21B3B06614}" dt="2023-10-03T15:24:42.342" v="111" actId="171"/>
        <pc:sldMasterMkLst>
          <pc:docMk/>
          <pc:sldMasterMk cId="2106273053" sldId="2147483779"/>
        </pc:sldMasterMkLst>
        <pc:sldLayoutChg chg="addSp modSp">
          <pc:chgData name="Joanna Scouler" userId="da2978bb-3a89-42a2-b6f4-686f2140a0cc" providerId="ADAL" clId="{5CAD7736-B8A4-1344-9192-9B21B3B06614}" dt="2023-10-03T15:24:42.342" v="111" actId="171"/>
          <pc:sldLayoutMkLst>
            <pc:docMk/>
            <pc:sldMasterMk cId="2106273053" sldId="2147483779"/>
            <pc:sldLayoutMk cId="2732051099" sldId="2147483788"/>
          </pc:sldLayoutMkLst>
          <pc:cxnChg chg="add mod">
            <ac:chgData name="Joanna Scouler" userId="da2978bb-3a89-42a2-b6f4-686f2140a0cc" providerId="ADAL" clId="{5CAD7736-B8A4-1344-9192-9B21B3B06614}" dt="2023-10-03T15:24:42.342" v="111" actId="171"/>
            <ac:cxnSpMkLst>
              <pc:docMk/>
              <pc:sldMasterMk cId="2106273053" sldId="2147483779"/>
              <pc:sldLayoutMk cId="2732051099" sldId="2147483788"/>
              <ac:cxnSpMk id="3" creationId="{B838CCCB-28B4-A2EE-F705-AF465BEA9AC6}"/>
            </ac:cxnSpMkLst>
          </pc:cxnChg>
        </pc:sldLayoutChg>
        <pc:sldLayoutChg chg="delSp del">
          <pc:chgData name="Joanna Scouler" userId="da2978bb-3a89-42a2-b6f4-686f2140a0cc" providerId="ADAL" clId="{5CAD7736-B8A4-1344-9192-9B21B3B06614}" dt="2023-10-03T15:21:38.069" v="8" actId="2696"/>
          <pc:sldLayoutMkLst>
            <pc:docMk/>
            <pc:sldMasterMk cId="2106273053" sldId="2147483779"/>
            <pc:sldLayoutMk cId="815511933" sldId="2147483795"/>
          </pc:sldLayoutMkLst>
          <pc:spChg chg="del">
            <ac:chgData name="Joanna Scouler" userId="da2978bb-3a89-42a2-b6f4-686f2140a0cc" providerId="ADAL" clId="{5CAD7736-B8A4-1344-9192-9B21B3B06614}" dt="2023-10-03T15:21:18.821" v="4"/>
            <ac:spMkLst>
              <pc:docMk/>
              <pc:sldMasterMk cId="2106273053" sldId="2147483779"/>
              <pc:sldLayoutMk cId="815511933" sldId="2147483795"/>
              <ac:spMk id="4" creationId="{FB9BDBA1-DD73-5C43-A5A8-F619ADA69383}"/>
            </ac:spMkLst>
          </pc:spChg>
          <pc:spChg chg="del">
            <ac:chgData name="Joanna Scouler" userId="da2978bb-3a89-42a2-b6f4-686f2140a0cc" providerId="ADAL" clId="{5CAD7736-B8A4-1344-9192-9B21B3B06614}" dt="2023-10-03T15:21:18.821" v="4"/>
            <ac:spMkLst>
              <pc:docMk/>
              <pc:sldMasterMk cId="2106273053" sldId="2147483779"/>
              <pc:sldLayoutMk cId="815511933" sldId="2147483795"/>
              <ac:spMk id="12" creationId="{6388379F-C4DE-4646-93E3-42D263D1AAF5}"/>
            </ac:spMkLst>
          </pc:spChg>
        </pc:sldLayoutChg>
        <pc:sldLayoutChg chg="del">
          <pc:chgData name="Joanna Scouler" userId="da2978bb-3a89-42a2-b6f4-686f2140a0cc" providerId="ADAL" clId="{5CAD7736-B8A4-1344-9192-9B21B3B06614}" dt="2023-10-03T15:21:37.363" v="7" actId="2696"/>
          <pc:sldLayoutMkLst>
            <pc:docMk/>
            <pc:sldMasterMk cId="2106273053" sldId="2147483779"/>
            <pc:sldLayoutMk cId="2806652822" sldId="2147483796"/>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3:59:07.557"/>
    </inkml:context>
    <inkml:brush xml:id="br0">
      <inkml:brushProperty name="width" value="0.2" units="cm"/>
      <inkml:brushProperty name="height" value="0.2" units="cm"/>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00.469"/>
    </inkml:context>
    <inkml:brush xml:id="br0">
      <inkml:brushProperty name="width" value="0.2" units="cm"/>
      <inkml:brushProperty name="height" value="0.2" units="cm"/>
    </inkml:brush>
  </inkml:definitions>
  <inkml:trace contextRef="#ctx0" brushRef="#br0">1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02.987"/>
    </inkml:context>
    <inkml:brush xml:id="br0">
      <inkml:brushProperty name="width" value="0.2" units="cm"/>
      <inkml:brushProperty name="height" value="0.2" units="cm"/>
    </inkml:brush>
  </inkml:definitions>
  <inkml:trace contextRef="#ctx0" brushRef="#br0">1 0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05.147"/>
    </inkml:context>
    <inkml:brush xml:id="br0">
      <inkml:brushProperty name="width" value="0.2" units="cm"/>
      <inkml:brushProperty name="height" value="0.2" units="cm"/>
    </inkml:brush>
  </inkml:definitions>
  <inkml:trace contextRef="#ctx0" brushRef="#br0">0 1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07.549"/>
    </inkml:context>
    <inkml:brush xml:id="br0">
      <inkml:brushProperty name="width" value="0.2" units="cm"/>
      <inkml:brushProperty name="height" value="0.2" units="cm"/>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09.762"/>
    </inkml:context>
    <inkml:brush xml:id="br0">
      <inkml:brushProperty name="width" value="0.2" units="cm"/>
      <inkml:brushProperty name="height" value="0.2" units="cm"/>
    </inkml:brush>
  </inkml:definitions>
  <inkml:trace contextRef="#ctx0" brushRef="#br0">1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11.963"/>
    </inkml:context>
    <inkml:brush xml:id="br0">
      <inkml:brushProperty name="width" value="0.2" units="cm"/>
      <inkml:brushProperty name="height" value="0.2" units="cm"/>
    </inkml:brush>
  </inkml:definitions>
  <inkml:trace contextRef="#ctx0" brushRef="#br0">1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18.557"/>
    </inkml:context>
    <inkml:brush xml:id="br0">
      <inkml:brushProperty name="width" value="0.2" units="cm"/>
      <inkml:brushProperty name="height" value="0.2" units="cm"/>
    </inkml:brush>
  </inkml:definitions>
  <inkml:trace contextRef="#ctx0" brushRef="#br0">1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29.253"/>
    </inkml:context>
    <inkml:brush xml:id="br0">
      <inkml:brushProperty name="width" value="0.2" units="cm"/>
      <inkml:brushProperty name="height" value="0.2" units="cm"/>
    </inkml:brush>
  </inkml:definitions>
  <inkml:trace contextRef="#ctx0" brushRef="#br0">1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48.288"/>
    </inkml:context>
    <inkml:brush xml:id="br0">
      <inkml:brushProperty name="width" value="0.2" units="cm"/>
      <inkml:brushProperty name="height" value="0.2" units="cm"/>
    </inkml:brush>
  </inkml:definitions>
  <inkml:trace contextRef="#ctx0" brushRef="#br0">0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7:54.614"/>
    </inkml:context>
    <inkml:brush xml:id="br0">
      <inkml:brushProperty name="width" value="0.2" units="cm"/>
      <inkml:brushProperty name="height" value="0.2" units="cm"/>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3:59:19.498"/>
    </inkml:context>
    <inkml:brush xml:id="br0">
      <inkml:brushProperty name="width" value="0.2" units="cm"/>
      <inkml:brushProperty name="height" value="0.2" units="cm"/>
    </inkml:brush>
  </inkml:definitions>
  <inkml:trace contextRef="#ctx0" brushRef="#br0">0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3:59:25.290"/>
    </inkml:context>
    <inkml:brush xml:id="br0">
      <inkml:brushProperty name="width" value="0.2" units="cm"/>
      <inkml:brushProperty name="height" value="0.2" units="cm"/>
    </inkml:brush>
  </inkml:definitions>
  <inkml:trace contextRef="#ctx0" brushRef="#br0">0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3:59:32.845"/>
    </inkml:context>
    <inkml:brush xml:id="br0">
      <inkml:brushProperty name="width" value="0.2" units="cm"/>
      <inkml:brushProperty name="height" value="0.2" units="cm"/>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2:51.331"/>
    </inkml:context>
    <inkml:brush xml:id="br0">
      <inkml:brushProperty name="width" value="0.2" units="cm"/>
      <inkml:brushProperty name="height" value="0.2" units="cm"/>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2:54.721"/>
    </inkml:context>
    <inkml:brush xml:id="br0">
      <inkml:brushProperty name="width" value="0.2" units="cm"/>
      <inkml:brushProperty name="height" value="0.2" units="cm"/>
    </inkml:brush>
  </inkml:definitions>
  <inkml:trace contextRef="#ctx0" brushRef="#br0">0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2:58.589"/>
    </inkml:context>
    <inkml:brush xml:id="br0">
      <inkml:brushProperty name="width" value="0.2" units="cm"/>
      <inkml:brushProperty name="height" value="0.2" units="cm"/>
    </inkml:brush>
  </inkml:definitions>
  <inkml:trace contextRef="#ctx0" brushRef="#br0">1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3:00.750"/>
    </inkml:context>
    <inkml:brush xml:id="br0">
      <inkml:brushProperty name="width" value="0.2" units="cm"/>
      <inkml:brushProperty name="height" value="0.2" units="cm"/>
    </inkml:brush>
  </inkml:definitions>
  <inkml:trace contextRef="#ctx0" brushRef="#br0">1 0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4:16:40.732"/>
    </inkml:context>
    <inkml:brush xml:id="br0">
      <inkml:brushProperty name="width" value="0.2" units="cm"/>
      <inkml:brushProperty name="height" value="0.2"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Answer:</a:t>
            </a:r>
          </a:p>
          <a:p>
            <a:r>
              <a:rPr lang="en-GB" b="0" dirty="0"/>
              <a:t>This is incorrect. It is a misconception to say that any metal can rust. Rusting refers to the corrosion of iron specifically.</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445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en.wikipedia.org</a:t>
            </a:r>
            <a:r>
              <a:rPr lang="en-GB" dirty="0"/>
              <a:t>/wiki/</a:t>
            </a:r>
            <a:r>
              <a:rPr lang="en-GB" dirty="0" err="1"/>
              <a:t>Graph_paper</a:t>
            </a:r>
            <a:r>
              <a:rPr lang="en-GB" dirty="0"/>
              <a:t>#/media/</a:t>
            </a:r>
            <a:r>
              <a:rPr lang="en-GB" dirty="0" err="1"/>
              <a:t>File:Graph-paper.svg</a:t>
            </a: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19501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en.wikipedia.org</a:t>
            </a:r>
            <a:r>
              <a:rPr lang="en-GB" dirty="0"/>
              <a:t>/wiki/</a:t>
            </a:r>
            <a:r>
              <a:rPr lang="en-GB" dirty="0" err="1"/>
              <a:t>Graph_paper</a:t>
            </a:r>
            <a:r>
              <a:rPr lang="en-GB" dirty="0"/>
              <a:t>#/media/</a:t>
            </a:r>
            <a:r>
              <a:rPr lang="en-GB" dirty="0" err="1"/>
              <a:t>File:Graph-paper.svg</a:t>
            </a: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05240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en.wikipedia.org</a:t>
            </a:r>
            <a:r>
              <a:rPr lang="en-GB" dirty="0"/>
              <a:t>/wiki/</a:t>
            </a:r>
            <a:r>
              <a:rPr lang="en-GB" dirty="0" err="1"/>
              <a:t>Graph_paper</a:t>
            </a:r>
            <a:r>
              <a:rPr lang="en-GB" dirty="0"/>
              <a:t>#/media/</a:t>
            </a:r>
            <a:r>
              <a:rPr lang="en-GB" dirty="0" err="1"/>
              <a:t>File:Graph-paper.svg</a:t>
            </a: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4100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2513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Alternative answer: </a:t>
            </a:r>
            <a:r>
              <a:rPr lang="en-GB" b="0" dirty="0"/>
              <a:t>other silver ionic compound salutation would also be acceptable</a:t>
            </a: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1615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Write a word equation for the reaction of sodium and oxygen to make sodium oxide.</a:t>
            </a:r>
            <a:endParaRPr lang="en-GB" sz="900" b="0" i="0" u="none" strike="noStrike" cap="none" dirty="0">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Write a balanced chemical equation for the reaction of sodium and oxygen to make sodium oxide (Na</a:t>
            </a:r>
            <a:r>
              <a:rPr lang="en-GB" sz="1200" b="0" i="0" u="none" strike="noStrike" cap="none" baseline="-25000" dirty="0">
                <a:solidFill>
                  <a:srgbClr val="1F3864"/>
                </a:solidFill>
                <a:latin typeface="Century Gothic"/>
                <a:ea typeface="Century Gothic"/>
                <a:cs typeface="Century Gothic"/>
                <a:sym typeface="Century Gothic"/>
              </a:rPr>
              <a:t>2</a:t>
            </a:r>
            <a:r>
              <a:rPr lang="en-GB" sz="1200" b="0" i="0" u="none" strike="noStrike" cap="none" baseline="0" dirty="0">
                <a:solidFill>
                  <a:srgbClr val="1F3864"/>
                </a:solidFill>
                <a:latin typeface="Century Gothic"/>
                <a:ea typeface="Century Gothic"/>
                <a:cs typeface="Century Gothic"/>
                <a:sym typeface="Century Gothic"/>
              </a:rPr>
              <a:t>O)</a:t>
            </a:r>
            <a:endParaRPr lang="en-GB"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sodium + </a:t>
            </a:r>
            <a:r>
              <a:rPr lang="en-GB" b="0" dirty="0"/>
              <a:t>oxygen </a:t>
            </a:r>
            <a:r>
              <a:rPr lang="en-GB" sz="1200" b="0" dirty="0">
                <a:solidFill>
                  <a:schemeClr val="accent1"/>
                </a:solidFill>
                <a:latin typeface="Century Gothic"/>
                <a:ea typeface="Century Gothic"/>
                <a:cs typeface="Century Gothic"/>
                <a:sym typeface="Century Gothic"/>
              </a:rPr>
              <a:t>→ sodium oxide</a:t>
            </a:r>
            <a:r>
              <a:rPr lang="en-GB" b="0" dirty="0"/>
              <a:t> </a:t>
            </a:r>
            <a:endParaRPr lang="en-GB" sz="1200" b="0" i="0" u="none" strike="noStrike" cap="none" dirty="0">
              <a:solidFill>
                <a:srgbClr val="1F3864"/>
              </a:solidFill>
              <a:latin typeface="Century Gothic"/>
              <a:sym typeface="Century Gothic"/>
            </a:endParaRPr>
          </a:p>
          <a:p>
            <a:pPr marL="0" lvl="0" indent="0" algn="l" rtl="0">
              <a:lnSpc>
                <a:spcPct val="100000"/>
              </a:lnSpc>
              <a:spcBef>
                <a:spcPts val="0"/>
              </a:spcBef>
              <a:spcAft>
                <a:spcPts val="0"/>
              </a:spcAft>
              <a:buSzPts val="1400"/>
              <a:buNone/>
            </a:pPr>
            <a:r>
              <a:rPr lang="en-GB" dirty="0"/>
              <a:t>Stretch: 4</a:t>
            </a:r>
            <a:r>
              <a:rPr lang="en-GB" sz="1200" b="0" i="0" u="none" strike="noStrike" cap="none" dirty="0">
                <a:solidFill>
                  <a:srgbClr val="1F3864"/>
                </a:solidFill>
                <a:latin typeface="Century Gothic"/>
                <a:ea typeface="Century Gothic"/>
                <a:cs typeface="Century Gothic"/>
                <a:sym typeface="Century Gothic"/>
              </a:rPr>
              <a:t>Na + O</a:t>
            </a:r>
            <a:r>
              <a:rPr lang="en-GB" sz="1200" b="0" i="0" u="none" strike="noStrike" cap="none" baseline="-25000" dirty="0">
                <a:solidFill>
                  <a:srgbClr val="1F3864"/>
                </a:solidFill>
                <a:latin typeface="Century Gothic"/>
                <a:ea typeface="Century Gothic"/>
                <a:cs typeface="Century Gothic"/>
                <a:sym typeface="Century Gothic"/>
              </a:rPr>
              <a:t>2</a:t>
            </a:r>
            <a:r>
              <a:rPr lang="en-GB" sz="1200" b="0" i="0" u="none" strike="noStrike" cap="none" baseline="0" dirty="0">
                <a:solidFill>
                  <a:srgbClr val="1F3864"/>
                </a:solidFill>
                <a:latin typeface="Century Gothic"/>
                <a:ea typeface="Century Gothic"/>
                <a:cs typeface="Century Gothic"/>
                <a:sym typeface="Century Gothic"/>
              </a:rPr>
              <a:t> </a:t>
            </a:r>
            <a:r>
              <a:rPr lang="en-GB" sz="1200" b="0" dirty="0">
                <a:solidFill>
                  <a:schemeClr val="accent1"/>
                </a:solidFill>
                <a:latin typeface="Century Gothic"/>
                <a:ea typeface="Century Gothic"/>
                <a:cs typeface="Century Gothic"/>
                <a:sym typeface="Century Gothic"/>
              </a:rPr>
              <a:t>→ 2Na</a:t>
            </a:r>
            <a:r>
              <a:rPr lang="en-GB" sz="1200" b="0" baseline="-25000" dirty="0">
                <a:solidFill>
                  <a:schemeClr val="accent1"/>
                </a:solidFill>
                <a:latin typeface="Century Gothic"/>
                <a:ea typeface="Century Gothic"/>
                <a:cs typeface="Century Gothic"/>
                <a:sym typeface="Century Gothic"/>
              </a:rPr>
              <a:t>2</a:t>
            </a:r>
            <a:r>
              <a:rPr lang="en-GB" sz="1200" b="0" baseline="0" dirty="0">
                <a:solidFill>
                  <a:schemeClr val="accent1"/>
                </a:solidFill>
                <a:latin typeface="Century Gothic"/>
                <a:ea typeface="Century Gothic"/>
                <a:cs typeface="Century Gothic"/>
                <a:sym typeface="Century Gothic"/>
              </a:rPr>
              <a:t>O</a:t>
            </a:r>
            <a:endParaRPr lang="en-GB" b="0"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8280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6759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Alternative answers: </a:t>
            </a:r>
            <a:r>
              <a:rPr lang="en-GB" b="0" dirty="0"/>
              <a:t>for the conclusion, any valid manipulation of data from the results table would be accepted.</a:t>
            </a: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87133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cannot recall the exact definition for corrosion, and may be confusing this with rusting. </a:t>
            </a:r>
            <a:r>
              <a:rPr lang="en-GB" i="1" dirty="0"/>
              <a:t>To fix-it, show students various examples of corrosion and ask them to recite this definition.</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cannot recall the methods used to prevent corrosion, and may be confusing electroplating with electrolysis. </a:t>
            </a:r>
            <a:r>
              <a:rPr lang="en-GB" i="1" dirty="0"/>
              <a:t>To fix-it, ask students to explain how each method prevents corrosion by forming a barrier between the material and the environment.</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 </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cannot recall how a solid metal can be separated from the liquid solution. </a:t>
            </a:r>
            <a:r>
              <a:rPr lang="en-GB" i="1" dirty="0"/>
              <a:t>To fix-it, ask students to summarise each of these separation techniques with a labelled diagram, and to give an example of a solution that can be separated with each.</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1. </a:t>
            </a:r>
            <a:r>
              <a:rPr lang="en-GB" sz="1200" b="0" i="0" u="none" strike="noStrike" cap="none" dirty="0">
                <a:solidFill>
                  <a:schemeClr val="accent1"/>
                </a:solidFill>
                <a:latin typeface="Century Gothic"/>
                <a:ea typeface="Century Gothic"/>
                <a:cs typeface="Century Gothic"/>
                <a:sym typeface="Century Gothic"/>
              </a:rPr>
              <a:t>water, oxygen</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2. </a:t>
            </a:r>
            <a:r>
              <a:rPr lang="en-GB" sz="1200" b="0" i="0" u="none" strike="noStrike" cap="none" dirty="0">
                <a:solidFill>
                  <a:schemeClr val="accent1"/>
                </a:solidFill>
                <a:latin typeface="Century Gothic"/>
                <a:ea typeface="Century Gothic"/>
                <a:cs typeface="Century Gothic"/>
                <a:sym typeface="Century Gothic"/>
              </a:rPr>
              <a:t>The cathode (negative electrode)</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3. </a:t>
            </a:r>
            <a:r>
              <a:rPr lang="en-GB" sz="1200" b="0" i="0" u="none" strike="noStrike" cap="none" dirty="0">
                <a:solidFill>
                  <a:schemeClr val="accent1"/>
                </a:solidFill>
                <a:latin typeface="Century Gothic"/>
                <a:ea typeface="Century Gothic"/>
                <a:cs typeface="Century Gothic"/>
                <a:sym typeface="Century Gothic"/>
              </a:rPr>
              <a:t>The mass of the electrode will increase</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4. </a:t>
            </a:r>
            <a:r>
              <a:rPr lang="en-GB" sz="1200" b="0" i="0" u="none" strike="noStrike" cap="none" dirty="0">
                <a:solidFill>
                  <a:schemeClr val="accent1"/>
                </a:solidFill>
                <a:latin typeface="Century Gothic"/>
                <a:ea typeface="Century Gothic"/>
                <a:cs typeface="Century Gothic"/>
                <a:sym typeface="Century Gothic"/>
              </a:rPr>
              <a:t>Alkali metals are stored under oil to prevent them from reacting with oxygen in th</a:t>
            </a:r>
            <a:r>
              <a:rPr lang="en-GB" sz="1200" b="0" dirty="0">
                <a:solidFill>
                  <a:schemeClr val="accent1"/>
                </a:solidFill>
                <a:latin typeface="Century Gothic"/>
                <a:ea typeface="Century Gothic"/>
                <a:cs typeface="Century Gothic"/>
                <a:sym typeface="Century Gothic"/>
              </a:rPr>
              <a:t>e air.</a:t>
            </a: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5. </a:t>
            </a:r>
            <a:r>
              <a:rPr lang="en-GB" sz="1200" b="0" i="0" u="none" strike="noStrike" cap="none" dirty="0">
                <a:solidFill>
                  <a:schemeClr val="accent1"/>
                </a:solidFill>
                <a:latin typeface="Century Gothic"/>
                <a:ea typeface="Century Gothic"/>
                <a:cs typeface="Century Gothic"/>
                <a:sym typeface="Century Gothic"/>
              </a:rPr>
              <a:t>Lithiu</a:t>
            </a:r>
            <a:r>
              <a:rPr lang="en-GB" sz="1200" b="0" dirty="0">
                <a:solidFill>
                  <a:schemeClr val="accent1"/>
                </a:solidFill>
                <a:latin typeface="Century Gothic"/>
                <a:ea typeface="Century Gothic"/>
                <a:cs typeface="Century Gothic"/>
                <a:sym typeface="Century Gothic"/>
              </a:rPr>
              <a:t>m + oxygen → lithium oxide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chemeClr val="accent1"/>
              </a:solidFill>
              <a:latin typeface="Century Gothic"/>
              <a:ea typeface="Arial"/>
              <a:cs typeface="Arial"/>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chemeClr val="accent1"/>
                </a:solidFill>
                <a:latin typeface="Century Gothic"/>
                <a:ea typeface="Arial"/>
                <a:cs typeface="Arial"/>
                <a:sym typeface="Century Gothic"/>
              </a:rPr>
              <a:t>Drill: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900" dirty="0"/>
              <a:t>sodium + </a:t>
            </a:r>
            <a:r>
              <a:rPr lang="en-GB" sz="900" b="0" dirty="0"/>
              <a:t>oxygen </a:t>
            </a:r>
            <a:r>
              <a:rPr lang="en-GB" sz="900" b="0" dirty="0">
                <a:solidFill>
                  <a:schemeClr val="accent1"/>
                </a:solidFill>
                <a:latin typeface="Century Gothic"/>
                <a:ea typeface="Century Gothic"/>
                <a:cs typeface="Century Gothic"/>
                <a:sym typeface="Century Gothic"/>
              </a:rPr>
              <a:t>→ sodium oxide</a:t>
            </a:r>
            <a:r>
              <a:rPr lang="en-GB" sz="900" b="0" dirty="0"/>
              <a:t> </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900" dirty="0"/>
              <a:t>4</a:t>
            </a:r>
            <a:r>
              <a:rPr lang="en-GB" sz="900" b="0" i="0" u="none" strike="noStrike" cap="none" dirty="0">
                <a:solidFill>
                  <a:srgbClr val="1F3864"/>
                </a:solidFill>
                <a:latin typeface="Century Gothic"/>
                <a:ea typeface="Century Gothic"/>
                <a:cs typeface="Century Gothic"/>
                <a:sym typeface="Century Gothic"/>
              </a:rPr>
              <a:t>Na + O</a:t>
            </a:r>
            <a:r>
              <a:rPr lang="en-GB" sz="900" b="0" i="0" u="none" strike="noStrike" cap="none" baseline="-25000" dirty="0">
                <a:solidFill>
                  <a:srgbClr val="1F3864"/>
                </a:solidFill>
                <a:latin typeface="Century Gothic"/>
                <a:ea typeface="Century Gothic"/>
                <a:cs typeface="Century Gothic"/>
                <a:sym typeface="Century Gothic"/>
              </a:rPr>
              <a:t>2</a:t>
            </a:r>
            <a:r>
              <a:rPr lang="en-GB" sz="900" b="0" i="0" u="none" strike="noStrike" cap="none" baseline="0" dirty="0">
                <a:solidFill>
                  <a:srgbClr val="1F3864"/>
                </a:solidFill>
                <a:latin typeface="Century Gothic"/>
                <a:ea typeface="Century Gothic"/>
                <a:cs typeface="Century Gothic"/>
                <a:sym typeface="Century Gothic"/>
              </a:rPr>
              <a:t> </a:t>
            </a:r>
            <a:r>
              <a:rPr lang="en-GB" sz="900" b="0" dirty="0">
                <a:solidFill>
                  <a:schemeClr val="accent1"/>
                </a:solidFill>
                <a:latin typeface="Century Gothic"/>
                <a:ea typeface="Century Gothic"/>
                <a:cs typeface="Century Gothic"/>
                <a:sym typeface="Century Gothic"/>
              </a:rPr>
              <a:t>→ 2Na</a:t>
            </a:r>
            <a:r>
              <a:rPr lang="en-GB" sz="900" b="0" baseline="-25000" dirty="0">
                <a:solidFill>
                  <a:schemeClr val="accent1"/>
                </a:solidFill>
                <a:latin typeface="Century Gothic"/>
                <a:ea typeface="Century Gothic"/>
                <a:cs typeface="Century Gothic"/>
                <a:sym typeface="Century Gothic"/>
              </a:rPr>
              <a:t>2</a:t>
            </a:r>
            <a:r>
              <a:rPr lang="en-GB" sz="900" b="0" baseline="0" dirty="0">
                <a:solidFill>
                  <a:schemeClr val="accent1"/>
                </a:solidFill>
                <a:latin typeface="Century Gothic"/>
                <a:ea typeface="Century Gothic"/>
                <a:cs typeface="Century Gothic"/>
                <a:sym typeface="Century Gothic"/>
              </a:rPr>
              <a:t>O</a:t>
            </a:r>
            <a:endParaRPr lang="en-GB" sz="900" b="0"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900" b="1"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Exasperate a situation: To make a situation worse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i="0" u="none" strike="noStrike" cap="none" dirty="0">
                <a:solidFill>
                  <a:schemeClr val="dk1"/>
                </a:solidFill>
                <a:latin typeface="Century Gothic"/>
                <a:ea typeface="Century Gothic"/>
                <a:cs typeface="Century Gothic"/>
                <a:sym typeface="Century Gothic"/>
              </a:rPr>
              <a:t>Over time, many of the iron materials in these ships corrode and wear away, which results in pollutants leaking out into the oceans. </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chemeClr val="dk1"/>
                </a:solidFill>
                <a:latin typeface="Century Gothic"/>
                <a:sym typeface="Century Gothic"/>
              </a:rPr>
              <a:t>Fuel, explosives and chemical weapons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chemeClr val="dk1"/>
                </a:solidFill>
                <a:latin typeface="Century Gothic"/>
                <a:sym typeface="Century Gothic"/>
              </a:rPr>
              <a:t>Carcinogenic means cancer-causing</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chemeClr val="dk1"/>
                </a:solidFill>
                <a:latin typeface="Century Gothic"/>
                <a:sym typeface="Century Gothic"/>
              </a:rPr>
              <a:t>20,000</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i="0" u="none" strike="noStrike" cap="none" dirty="0">
                <a:solidFill>
                  <a:schemeClr val="dk1"/>
                </a:solidFill>
                <a:latin typeface="Century Gothic"/>
                <a:ea typeface="Century Gothic"/>
                <a:cs typeface="Century Gothic"/>
                <a:sym typeface="Century Gothic"/>
              </a:rPr>
              <a:t>The higher temperatures caused by global warming will mean that more of these pollutants will dissolve in the water, and as a result, will expose marine organisms to higher levels of toxic compounds.</a:t>
            </a:r>
            <a:endParaRPr lang="en-GB" sz="1200" b="0" i="0" u="none" strike="noStrike" cap="none" dirty="0">
              <a:solidFill>
                <a:schemeClr val="dk1"/>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C4.2.13 Lesson Objectives:</a:t>
            </a:r>
          </a:p>
          <a:p>
            <a:r>
              <a:rPr lang="en-US" sz="1800" dirty="0">
                <a:latin typeface="Century Gothic" panose="020B0502020202020204" pitchFamily="34" charset="0"/>
              </a:rPr>
              <a:t>Critical: Define corrosion</a:t>
            </a:r>
          </a:p>
          <a:p>
            <a:r>
              <a:rPr lang="en-US" sz="1800" dirty="0">
                <a:latin typeface="Century Gothic" panose="020B0502020202020204" pitchFamily="34" charset="0"/>
              </a:rPr>
              <a:t>Critical: Describe some methods used to prevent corrosion</a:t>
            </a:r>
          </a:p>
          <a:p>
            <a:r>
              <a:rPr lang="en-US" sz="1800" dirty="0">
                <a:latin typeface="Century Gothic" panose="020B0502020202020204" pitchFamily="34" charset="0"/>
              </a:rPr>
              <a:t>Core: Explain how electroplating is carried out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are unable to explain why graphite is a suitable material to use for electrodes. </a:t>
            </a:r>
            <a:r>
              <a:rPr lang="en-GB" i="1" dirty="0"/>
              <a:t>To fix-it, reiterate the advantages of using graphite in electrolysis with reference to these properties.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recognised that sodium usually forms at the negative electrode, however they have not realised that in this example hydrogen would be formed instead. </a:t>
            </a:r>
            <a:r>
              <a:rPr lang="en-GB" i="1" dirty="0"/>
              <a:t>To fix-it, explain to students how to determine the ion discharged where there is more than one positive ion in a solution. Give students some example solutions to practice identifying the discharged ion.</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i="0" dirty="0"/>
              <a:t>If students answer B, they have correctly identified the substance that would form at the positive electrode, not the negative electrode. </a:t>
            </a:r>
            <a:r>
              <a:rPr lang="en-GB" i="1" dirty="0"/>
              <a:t>To fix-it, explain to students how to determine the ion discharged at each electrode. Give students some example solutions to practice identifying the ion discharged at the anode and cathode.</a:t>
            </a:r>
            <a:endParaRPr lang="en-GB" b="0" i="0"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are unable to identify gases using the gas tests. </a:t>
            </a:r>
            <a:r>
              <a:rPr lang="en-GB" i="1" dirty="0"/>
              <a:t>To fix-it, demonstrate the gas tests and ask students to complete a table that summarises each.</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Exposition type: </a:t>
            </a:r>
            <a:r>
              <a:rPr lang="en-GB" dirty="0"/>
              <a:t>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dirty="0"/>
              <a:t>In preparation for this lesson, you can place an iron nail in water and leave it exposed to the air for a week to show rust forming. It’s also a good idea to have a control experiment to compare it to where the nail has access to oxygen but no water, or water but no air (use boiled water that fills a sealed test tube to the top)</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GB" b="0" dirty="0"/>
              <a:t>Today we are learning about corrosion. You have already encountered this work in Key Stage 3, when we talked about rusting.</a:t>
            </a:r>
          </a:p>
          <a:p>
            <a:pPr marL="0" lvl="0" indent="0" algn="l" rtl="0">
              <a:lnSpc>
                <a:spcPct val="100000"/>
              </a:lnSpc>
              <a:spcBef>
                <a:spcPts val="0"/>
              </a:spcBef>
              <a:spcAft>
                <a:spcPts val="0"/>
              </a:spcAft>
              <a:buSzPts val="1400"/>
              <a:buNone/>
            </a:pPr>
            <a:r>
              <a:rPr lang="en-GB" b="0" i="0" dirty="0"/>
              <a:t>Firstly, lets define the word corrosion. </a:t>
            </a:r>
            <a:r>
              <a:rPr lang="en-GB" b="0" i="0" u="sng" dirty="0"/>
              <a:t>Corrosion is the destruction of materials by chemical reactions with substances in the environment. </a:t>
            </a:r>
          </a:p>
          <a:p>
            <a:pPr marL="0" lvl="0" indent="0" algn="l" rtl="0">
              <a:lnSpc>
                <a:spcPct val="100000"/>
              </a:lnSpc>
              <a:spcBef>
                <a:spcPts val="0"/>
              </a:spcBef>
              <a:spcAft>
                <a:spcPts val="0"/>
              </a:spcAft>
              <a:buSzPts val="1400"/>
              <a:buNone/>
            </a:pPr>
            <a:r>
              <a:rPr lang="en-GB" b="1" i="0" u="none" dirty="0"/>
              <a:t>You may want to ask students to repeat this back to you as a choral response.</a:t>
            </a:r>
          </a:p>
          <a:p>
            <a:pPr marL="0" lvl="0" indent="0" algn="l" rtl="0">
              <a:lnSpc>
                <a:spcPct val="100000"/>
              </a:lnSpc>
              <a:spcBef>
                <a:spcPts val="0"/>
              </a:spcBef>
              <a:spcAft>
                <a:spcPts val="0"/>
              </a:spcAft>
              <a:buSzPts val="1400"/>
              <a:buNone/>
            </a:pPr>
            <a:r>
              <a:rPr lang="en-GB" b="0" i="0" u="none" dirty="0"/>
              <a:t>Often, metals, especially the more reactive metals, will react with substances in the environment around them, and this causes them to corrode.</a:t>
            </a:r>
          </a:p>
          <a:p>
            <a:pPr marL="0" lvl="0" indent="0" algn="l" rtl="0">
              <a:lnSpc>
                <a:spcPct val="100000"/>
              </a:lnSpc>
              <a:spcBef>
                <a:spcPts val="0"/>
              </a:spcBef>
              <a:spcAft>
                <a:spcPts val="0"/>
              </a:spcAft>
              <a:buSzPts val="1400"/>
              <a:buNone/>
            </a:pPr>
            <a:r>
              <a:rPr lang="en-GB" b="0" i="0" u="none" dirty="0"/>
              <a:t>You might remember we touched in this topic in year 9 when we studied the alkali metals. The alkali metals react readily with oxygen. </a:t>
            </a:r>
            <a:r>
              <a:rPr lang="en-GB" b="0" i="1" u="none" dirty="0"/>
              <a:t>So, how do we store them to prevent corrosion? </a:t>
            </a:r>
            <a:r>
              <a:rPr lang="en-GB" b="1" i="1" u="none" dirty="0"/>
              <a:t>We store them under oil. </a:t>
            </a:r>
            <a:r>
              <a:rPr lang="en-GB" b="0" i="0" u="none" dirty="0"/>
              <a:t>This means that no oxygen can come in contact with the metal. The oil forms a sort of barrier between the metal and the oxygen which prevents that corrosion.</a:t>
            </a:r>
          </a:p>
          <a:p>
            <a:pPr marL="0" lvl="0" indent="0" algn="l" rtl="0">
              <a:lnSpc>
                <a:spcPct val="100000"/>
              </a:lnSpc>
              <a:spcBef>
                <a:spcPts val="0"/>
              </a:spcBef>
              <a:spcAft>
                <a:spcPts val="0"/>
              </a:spcAft>
              <a:buSzPts val="1400"/>
              <a:buNone/>
            </a:pPr>
            <a:r>
              <a:rPr lang="en-GB" b="1" i="0" u="none" dirty="0"/>
              <a:t>Use a piece of sodium to demonstrate this.</a:t>
            </a:r>
          </a:p>
          <a:p>
            <a:pPr marL="0" lvl="0" indent="0" algn="l" rtl="0">
              <a:lnSpc>
                <a:spcPct val="100000"/>
              </a:lnSpc>
              <a:spcBef>
                <a:spcPts val="0"/>
              </a:spcBef>
              <a:spcAft>
                <a:spcPts val="0"/>
              </a:spcAft>
              <a:buSzPts val="1400"/>
              <a:buNone/>
            </a:pPr>
            <a:r>
              <a:rPr lang="en-GB" b="0" i="0" u="none" dirty="0"/>
              <a:t>See when I cut this soft sodium metal the inside is shiny silver. Very quickly if I leave this out in the air, it will react with the oxygen and turn a dull colour. This is the sodium oxide layer forming on the surface.</a:t>
            </a:r>
          </a:p>
          <a:p>
            <a:pPr marL="0" lvl="0" indent="0" algn="l" rtl="0">
              <a:lnSpc>
                <a:spcPct val="100000"/>
              </a:lnSpc>
              <a:spcBef>
                <a:spcPts val="0"/>
              </a:spcBef>
              <a:spcAft>
                <a:spcPts val="0"/>
              </a:spcAft>
              <a:buSzPts val="1400"/>
              <a:buNone/>
            </a:pPr>
            <a:r>
              <a:rPr lang="en-GB" b="0" i="0" u="none" dirty="0"/>
              <a:t>Rusting is a similar process. The water and oxygen react with the iron to form iron oxide. Iron oxide has different properties to iron metal. It is much less strong for example. It isn’t malleable like a metal is. It is a rusty orange-brown colour, so we can easily see when it forms on the iron surface. Rust is not a welcome sight on many iron products, because if these different properties. It often means that the item is no longer for for use. For example, rusting on the hull of ship means the structure is weakened and that can result in leaks.</a:t>
            </a:r>
          </a:p>
          <a:p>
            <a:pPr marL="0" lvl="0" indent="0" algn="l" rtl="0">
              <a:lnSpc>
                <a:spcPct val="100000"/>
              </a:lnSpc>
              <a:spcBef>
                <a:spcPts val="0"/>
              </a:spcBef>
              <a:spcAft>
                <a:spcPts val="0"/>
              </a:spcAft>
              <a:buSzPts val="1400"/>
              <a:buNone/>
            </a:pPr>
            <a:r>
              <a:rPr lang="en-GB" b="0" i="0" u="none" dirty="0"/>
              <a:t>Aluminium typically has an oxide coating that prevents the metal from corroding.</a:t>
            </a:r>
          </a:p>
          <a:p>
            <a:pPr marL="0" lvl="0" indent="0" algn="l" rtl="0">
              <a:lnSpc>
                <a:spcPct val="100000"/>
              </a:lnSpc>
              <a:spcBef>
                <a:spcPts val="0"/>
              </a:spcBef>
              <a:spcAft>
                <a:spcPts val="0"/>
              </a:spcAft>
              <a:buSzPts val="1400"/>
              <a:buNone/>
            </a:pPr>
            <a:endParaRPr lang="en-US" b="0" i="0" dirty="0"/>
          </a:p>
          <a:p>
            <a:pPr marL="0" lvl="0" indent="0" algn="l" rtl="0">
              <a:lnSpc>
                <a:spcPct val="100000"/>
              </a:lnSpc>
              <a:spcBef>
                <a:spcPts val="0"/>
              </a:spcBef>
              <a:spcAft>
                <a:spcPts val="0"/>
              </a:spcAft>
              <a:buSzPts val="1400"/>
              <a:buNone/>
            </a:pPr>
            <a:r>
              <a:rPr lang="en-US" b="0" i="0" dirty="0"/>
              <a:t>Image source: Pixabay</a:t>
            </a:r>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36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Exposition type: </a:t>
            </a:r>
            <a:r>
              <a:rPr lang="en-GB" dirty="0"/>
              <a:t>Demonstration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dirty="0"/>
              <a:t>It is useful to retain the electrodes from the required practical in the precious lesson which have been coated with copper. Otherwise, a photo of this is fine.</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US" b="0" i="0" dirty="0"/>
              <a:t>Let’s think about how corrosion can be prevented.</a:t>
            </a:r>
          </a:p>
          <a:p>
            <a:pPr marL="0" lvl="0" indent="0" algn="l" rtl="0">
              <a:lnSpc>
                <a:spcPct val="100000"/>
              </a:lnSpc>
              <a:spcBef>
                <a:spcPts val="0"/>
              </a:spcBef>
              <a:spcAft>
                <a:spcPts val="0"/>
              </a:spcAft>
              <a:buSzPts val="1400"/>
              <a:buNone/>
            </a:pPr>
            <a:r>
              <a:rPr lang="en-US" b="0" i="0" dirty="0"/>
              <a:t>Remember the example of the alkali metals in oil. Preventing corrosion usually involves having some kind of barrier between the metal and the environment, or the substance it would react with.</a:t>
            </a:r>
          </a:p>
          <a:p>
            <a:pPr marL="0" lvl="0" indent="0" algn="l" rtl="0">
              <a:lnSpc>
                <a:spcPct val="100000"/>
              </a:lnSpc>
              <a:spcBef>
                <a:spcPts val="0"/>
              </a:spcBef>
              <a:spcAft>
                <a:spcPts val="0"/>
              </a:spcAft>
              <a:buSzPts val="1400"/>
              <a:buNone/>
            </a:pPr>
            <a:r>
              <a:rPr lang="en-US" b="1" i="0" dirty="0"/>
              <a:t>Picture 1: Painting example</a:t>
            </a:r>
          </a:p>
          <a:p>
            <a:pPr marL="0" lvl="0" indent="0" algn="l" rtl="0">
              <a:lnSpc>
                <a:spcPct val="100000"/>
              </a:lnSpc>
              <a:spcBef>
                <a:spcPts val="0"/>
              </a:spcBef>
              <a:spcAft>
                <a:spcPts val="0"/>
              </a:spcAft>
              <a:buSzPts val="1400"/>
              <a:buNone/>
            </a:pPr>
            <a:r>
              <a:rPr lang="en-US" b="1" i="0" dirty="0"/>
              <a:t>Picture 2: Greasing example (bicycle chain)</a:t>
            </a:r>
          </a:p>
          <a:p>
            <a:pPr marL="0" lvl="0" indent="0" algn="l" rtl="0">
              <a:lnSpc>
                <a:spcPct val="100000"/>
              </a:lnSpc>
              <a:spcBef>
                <a:spcPts val="0"/>
              </a:spcBef>
              <a:spcAft>
                <a:spcPts val="0"/>
              </a:spcAft>
              <a:buSzPts val="1400"/>
              <a:buNone/>
            </a:pPr>
            <a:r>
              <a:rPr lang="en-US" b="1" i="0" dirty="0"/>
              <a:t>Picture 3: Electroplating example</a:t>
            </a:r>
          </a:p>
          <a:p>
            <a:pPr marL="0" lvl="0" indent="0" algn="l" rtl="0">
              <a:lnSpc>
                <a:spcPct val="100000"/>
              </a:lnSpc>
              <a:spcBef>
                <a:spcPts val="0"/>
              </a:spcBef>
              <a:spcAft>
                <a:spcPts val="0"/>
              </a:spcAft>
              <a:buSzPts val="1400"/>
              <a:buNone/>
            </a:pPr>
            <a:r>
              <a:rPr lang="en-US" b="0" i="0" dirty="0"/>
              <a:t>Think back to our electrolysis investigation last lesson. </a:t>
            </a:r>
            <a:r>
              <a:rPr lang="en-US" b="1" i="0" dirty="0"/>
              <a:t>Hand out the cathodes to each group which have copper deposited on them.</a:t>
            </a:r>
          </a:p>
          <a:p>
            <a:pPr marL="0" lvl="0" indent="0" algn="l" rtl="0">
              <a:lnSpc>
                <a:spcPct val="100000"/>
              </a:lnSpc>
              <a:spcBef>
                <a:spcPts val="0"/>
              </a:spcBef>
              <a:spcAft>
                <a:spcPts val="0"/>
              </a:spcAft>
              <a:buSzPts val="1400"/>
              <a:buNone/>
            </a:pPr>
            <a:r>
              <a:rPr lang="en-US" b="0" i="0" dirty="0"/>
              <a:t>You can see that using electrolysis, we can cause a coat of metal to form on the cathode.</a:t>
            </a:r>
          </a:p>
          <a:p>
            <a:pPr marL="0" lvl="0" indent="0" algn="l" rtl="0">
              <a:lnSpc>
                <a:spcPct val="100000"/>
              </a:lnSpc>
              <a:spcBef>
                <a:spcPts val="0"/>
              </a:spcBef>
              <a:spcAft>
                <a:spcPts val="0"/>
              </a:spcAft>
              <a:buSzPts val="1400"/>
              <a:buNone/>
            </a:pPr>
            <a:r>
              <a:rPr lang="en-US" b="0" i="0" dirty="0"/>
              <a:t>In this case, we used copper (II) chloride solution, so a thin layer of copper metal deposited onto the cathode.</a:t>
            </a:r>
          </a:p>
          <a:p>
            <a:pPr marL="0" lvl="0" indent="0" algn="l" rtl="0">
              <a:lnSpc>
                <a:spcPct val="100000"/>
              </a:lnSpc>
              <a:spcBef>
                <a:spcPts val="0"/>
              </a:spcBef>
              <a:spcAft>
                <a:spcPts val="0"/>
              </a:spcAft>
              <a:buSzPts val="1400"/>
              <a:buNone/>
            </a:pPr>
            <a:r>
              <a:rPr lang="en-US" b="0" i="0" dirty="0"/>
              <a:t>Now, if we replaced that cathode with a metal object, such as the key you can see in this image, then we could coat that key with a thin layer of copper. This coat of copper can act as a barrier to prevent that key from corroding.</a:t>
            </a:r>
            <a:br>
              <a:rPr lang="en-US" b="0" i="0" dirty="0"/>
            </a:br>
            <a:r>
              <a:rPr lang="en-US" b="0" i="0" dirty="0"/>
              <a:t>We say that the new layer of metal on the outside is the </a:t>
            </a:r>
            <a:r>
              <a:rPr lang="en-US" b="0" i="0" u="sng" dirty="0"/>
              <a:t>sacrificial metal</a:t>
            </a:r>
            <a:r>
              <a:rPr lang="en-US" b="0" i="0" dirty="0"/>
              <a:t>. </a:t>
            </a:r>
            <a:r>
              <a:rPr lang="en-US" b="0" i="1" dirty="0"/>
              <a:t>What does the word sacrificial remind you of? </a:t>
            </a:r>
            <a:r>
              <a:rPr lang="en-US" b="1" i="1" dirty="0"/>
              <a:t>Sacrifice. </a:t>
            </a:r>
            <a:r>
              <a:rPr lang="en-US" b="0" i="0" dirty="0"/>
              <a:t>Exactly, so you can think of it like the sacrificial metal sacrifices itself to save the metal underneath! </a:t>
            </a:r>
            <a:r>
              <a:rPr lang="en-US" b="1" i="0" dirty="0"/>
              <a:t>Dual code the words ‘sacrificial metal’ on the board, next to ‘metal that forms a protective barrier’</a:t>
            </a:r>
            <a:endParaRPr lang="en-US" b="0" i="0" dirty="0"/>
          </a:p>
          <a:p>
            <a:pPr marL="0" lvl="0" indent="0" algn="l" rtl="0">
              <a:lnSpc>
                <a:spcPct val="100000"/>
              </a:lnSpc>
              <a:spcBef>
                <a:spcPts val="0"/>
              </a:spcBef>
              <a:spcAft>
                <a:spcPts val="0"/>
              </a:spcAft>
              <a:buSzPts val="1400"/>
              <a:buNone/>
            </a:pPr>
            <a:r>
              <a:rPr lang="en-US" b="0" i="0" dirty="0"/>
              <a:t>You might notice that some items in shops, like jewellery, say ‘silver plated’ or ‘gold plated’. This just means that the object itself is made of a different metal, but has had gold or silver electroplated on the outside. As gold and silver are unreactive metals, they are unlikely to corrode, and so it protects the object, and keeps an attractive shiny appearance.</a:t>
            </a:r>
          </a:p>
          <a:p>
            <a:pPr marL="0" lvl="0" indent="0" algn="l" rtl="0">
              <a:lnSpc>
                <a:spcPct val="100000"/>
              </a:lnSpc>
              <a:spcBef>
                <a:spcPts val="0"/>
              </a:spcBef>
              <a:spcAft>
                <a:spcPts val="0"/>
              </a:spcAft>
              <a:buSzPts val="1400"/>
              <a:buNone/>
            </a:pPr>
            <a:r>
              <a:rPr lang="en-US" b="1" i="0" dirty="0"/>
              <a:t>Use the practical guide to demonstrate the process of electroplating.</a:t>
            </a:r>
          </a:p>
          <a:p>
            <a:pPr marL="0" lvl="0" indent="0" algn="l" rtl="0">
              <a:lnSpc>
                <a:spcPct val="100000"/>
              </a:lnSpc>
              <a:spcBef>
                <a:spcPts val="0"/>
              </a:spcBef>
              <a:spcAft>
                <a:spcPts val="0"/>
              </a:spcAft>
              <a:buSzPts val="1400"/>
              <a:buNone/>
            </a:pPr>
            <a:r>
              <a:rPr lang="en-US" b="0" i="0" dirty="0"/>
              <a:t>Sometimes, when electroplating, not all of the metal is deposited onto the cathode. It might fall into the solution or appear as a little pile of solid on the floor of the beaker.</a:t>
            </a:r>
          </a:p>
          <a:p>
            <a:pPr marL="0" lvl="0" indent="0" algn="l" rtl="0">
              <a:lnSpc>
                <a:spcPct val="100000"/>
              </a:lnSpc>
              <a:spcBef>
                <a:spcPts val="0"/>
              </a:spcBef>
              <a:spcAft>
                <a:spcPts val="0"/>
              </a:spcAft>
              <a:buSzPts val="1400"/>
              <a:buNone/>
            </a:pPr>
            <a:r>
              <a:rPr lang="en-US" b="0" i="1" dirty="0"/>
              <a:t>How might I obtain that metal to measure its mass? </a:t>
            </a:r>
            <a:r>
              <a:rPr lang="en-US" b="1" i="1" dirty="0"/>
              <a:t>Filter the solution, wash and dry the residue, weigh it.</a:t>
            </a:r>
          </a:p>
          <a:p>
            <a:pPr marL="0" lvl="0" indent="0" algn="l" rtl="0">
              <a:lnSpc>
                <a:spcPct val="100000"/>
              </a:lnSpc>
              <a:spcBef>
                <a:spcPts val="0"/>
              </a:spcBef>
              <a:spcAft>
                <a:spcPts val="0"/>
              </a:spcAft>
              <a:buSzPts val="1400"/>
              <a:buNone/>
            </a:pPr>
            <a:r>
              <a:rPr lang="en-US" b="0" i="0" dirty="0"/>
              <a:t>Then if I add this mass to the increase in mass of the cathode, I can find the total mass of metal produced!</a:t>
            </a:r>
          </a:p>
          <a:p>
            <a:pPr marL="0" lvl="0" indent="0" algn="l" rtl="0">
              <a:lnSpc>
                <a:spcPct val="100000"/>
              </a:lnSpc>
              <a:spcBef>
                <a:spcPts val="0"/>
              </a:spcBef>
              <a:spcAft>
                <a:spcPts val="0"/>
              </a:spcAft>
              <a:buSzPts val="1400"/>
              <a:buNone/>
            </a:pPr>
            <a:endParaRPr lang="en-US" b="0" i="0" dirty="0"/>
          </a:p>
          <a:p>
            <a:pPr marL="0" lvl="0" indent="0" algn="l" rtl="0">
              <a:lnSpc>
                <a:spcPct val="100000"/>
              </a:lnSpc>
              <a:spcBef>
                <a:spcPts val="0"/>
              </a:spcBef>
              <a:spcAft>
                <a:spcPts val="0"/>
              </a:spcAft>
              <a:buSzPts val="1400"/>
              <a:buNone/>
            </a:pPr>
            <a:r>
              <a:rPr lang="en-US" b="0" i="0" dirty="0"/>
              <a:t>Images source: Pixabay</a:t>
            </a:r>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1379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644523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66763238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49483816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9090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51514555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9432131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955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1453163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056933729"/>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4637970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309445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35739227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6279185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44434264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B838CCCB-28B4-A2EE-F705-AF465BEA9AC6}"/>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05109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273053"/>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5.png"/><Relationship Id="rId7" Type="http://schemas.openxmlformats.org/officeDocument/2006/relationships/customXml" Target="../ink/ink3.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customXml" Target="../ink/ink2.xml"/><Relationship Id="rId5" Type="http://schemas.openxmlformats.org/officeDocument/2006/relationships/image" Target="../media/image18.png"/><Relationship Id="rId4" Type="http://schemas.openxmlformats.org/officeDocument/2006/relationships/customXml" Target="../ink/ink1.xml"/></Relationships>
</file>

<file path=ppt/slides/_rels/slide14.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image" Target="../media/image15.png"/><Relationship Id="rId7" Type="http://schemas.openxmlformats.org/officeDocument/2006/relationships/customXml" Target="../ink/ink7.xml"/><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customXml" Target="../ink/ink6.xml"/><Relationship Id="rId5" Type="http://schemas.openxmlformats.org/officeDocument/2006/relationships/image" Target="../media/image18.png"/><Relationship Id="rId4" Type="http://schemas.openxmlformats.org/officeDocument/2006/relationships/customXml" Target="../ink/ink5.xml"/></Relationships>
</file>

<file path=ppt/slides/_rels/slide15.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customXml" Target="../ink/ink17.xml"/><Relationship Id="rId3" Type="http://schemas.openxmlformats.org/officeDocument/2006/relationships/image" Target="../media/image15.png"/><Relationship Id="rId7" Type="http://schemas.openxmlformats.org/officeDocument/2006/relationships/customXml" Target="../ink/ink11.xml"/><Relationship Id="rId12" Type="http://schemas.openxmlformats.org/officeDocument/2006/relationships/customXml" Target="../ink/ink16.xml"/><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customXml" Target="../ink/ink10.xml"/><Relationship Id="rId11" Type="http://schemas.openxmlformats.org/officeDocument/2006/relationships/customXml" Target="../ink/ink15.xml"/><Relationship Id="rId5" Type="http://schemas.openxmlformats.org/officeDocument/2006/relationships/image" Target="../media/image18.png"/><Relationship Id="rId15" Type="http://schemas.openxmlformats.org/officeDocument/2006/relationships/customXml" Target="../ink/ink19.xml"/><Relationship Id="rId10" Type="http://schemas.openxmlformats.org/officeDocument/2006/relationships/customXml" Target="../ink/ink14.xml"/><Relationship Id="rId4" Type="http://schemas.openxmlformats.org/officeDocument/2006/relationships/customXml" Target="../ink/ink9.xml"/><Relationship Id="rId9" Type="http://schemas.openxmlformats.org/officeDocument/2006/relationships/customXml" Target="../ink/ink13.xml"/><Relationship Id="rId14" Type="http://schemas.openxmlformats.org/officeDocument/2006/relationships/customXml" Target="../ink/ink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4.sv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45229" y="-921585"/>
            <a:ext cx="12882456" cy="9145559"/>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2635308" y="1704099"/>
            <a:ext cx="6525019" cy="3170099"/>
          </a:xfrm>
          <a:prstGeom prst="rect">
            <a:avLst/>
          </a:prstGeom>
          <a:noFill/>
          <a:ln>
            <a:noFill/>
          </a:ln>
        </p:spPr>
        <p:txBody>
          <a:bodyPr wrap="square" rtlCol="0">
            <a:spAutoFit/>
          </a:bodyPr>
          <a:lstStyle/>
          <a:p>
            <a:pPr algn="ctr"/>
            <a:r>
              <a:rPr lang="en-GB" sz="4000" b="1" dirty="0">
                <a:latin typeface="Century Gothic" panose="020B0502020202020204" pitchFamily="34" charset="0"/>
              </a:rPr>
              <a:t>Rusting</a:t>
            </a:r>
            <a:r>
              <a:rPr lang="en-GB" sz="4000" dirty="0">
                <a:latin typeface="Century Gothic" panose="020B0502020202020204" pitchFamily="34" charset="0"/>
              </a:rPr>
              <a:t> is the destruction of any metal by chemical reactions with substances in the environment</a:t>
            </a:r>
            <a:endParaRPr lang="en-US" sz="4000" dirty="0">
              <a:latin typeface="Century Gothic" panose="020B0502020202020204" pitchFamily="34" charset="0"/>
            </a:endParaRPr>
          </a:p>
        </p:txBody>
      </p:sp>
      <p:cxnSp>
        <p:nvCxnSpPr>
          <p:cNvPr id="5" name="Straight Connector 4">
            <a:extLst>
              <a:ext uri="{FF2B5EF4-FFF2-40B4-BE49-F238E27FC236}">
                <a16:creationId xmlns:a16="http://schemas.microsoft.com/office/drawing/2014/main" id="{A521B0BC-6362-03D5-D53C-FA24CAC415D7}"/>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244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corrosion?</a:t>
            </a:r>
          </a:p>
          <a:p>
            <a:pPr marL="457200" indent="-457200">
              <a:buAutoNum type="arabicPeriod"/>
            </a:pPr>
            <a:r>
              <a:rPr lang="en-GB" sz="2400" dirty="0">
                <a:latin typeface="Century Gothic" panose="020B0502020202020204" pitchFamily="34" charset="0"/>
              </a:rPr>
              <a:t>What is the corrosion of iron called?</a:t>
            </a:r>
          </a:p>
          <a:p>
            <a:pPr marL="457200" indent="-457200">
              <a:buAutoNum type="arabicPeriod"/>
            </a:pPr>
            <a:r>
              <a:rPr lang="en-GB" sz="2400" dirty="0">
                <a:latin typeface="Century Gothic" panose="020B0502020202020204" pitchFamily="34" charset="0"/>
              </a:rPr>
              <a:t>What 2 substances must be present for the corrosion of iron to occur?</a:t>
            </a:r>
          </a:p>
          <a:p>
            <a:pPr marL="457200" indent="-457200">
              <a:buAutoNum type="arabicPeriod"/>
            </a:pPr>
            <a:r>
              <a:rPr lang="en-GB" sz="2400" dirty="0">
                <a:latin typeface="Century Gothic" panose="020B0502020202020204" pitchFamily="34" charset="0"/>
              </a:rPr>
              <a:t>What is the product of the corrosion of iron?</a:t>
            </a:r>
          </a:p>
          <a:p>
            <a:pPr marL="457200" indent="-457200">
              <a:buAutoNum type="arabicPeriod"/>
            </a:pPr>
            <a:r>
              <a:rPr lang="en-GB" sz="2400" dirty="0">
                <a:latin typeface="Century Gothic" panose="020B0502020202020204" pitchFamily="34" charset="0"/>
              </a:rPr>
              <a:t>List 3 methods used to prevent corrosion in metals.</a:t>
            </a:r>
          </a:p>
          <a:p>
            <a:pPr marL="457200" indent="-457200">
              <a:buAutoNum type="arabicPeriod"/>
            </a:pPr>
            <a:r>
              <a:rPr lang="en-GB" sz="2400" dirty="0">
                <a:latin typeface="Century Gothic" panose="020B0502020202020204" pitchFamily="34" charset="0"/>
              </a:rPr>
              <a:t>What process is used to electroplate a metal.</a:t>
            </a:r>
          </a:p>
          <a:p>
            <a:pPr marL="457200" indent="-457200">
              <a:buAutoNum type="arabicPeriod"/>
            </a:pPr>
            <a:r>
              <a:rPr lang="en-GB" sz="2400" dirty="0">
                <a:latin typeface="Century Gothic" panose="020B0502020202020204" pitchFamily="34" charset="0"/>
              </a:rPr>
              <a:t>Which electrode is electroplated?</a:t>
            </a:r>
          </a:p>
          <a:p>
            <a:pPr marL="457200" indent="-457200">
              <a:buAutoNum type="arabicPeriod"/>
            </a:pPr>
            <a:r>
              <a:rPr lang="en-GB" sz="2400" dirty="0">
                <a:latin typeface="Century Gothic" panose="020B0502020202020204" pitchFamily="34" charset="0"/>
              </a:rPr>
              <a:t>What separating technique is used to obtain metal from the solution which hasn’t attached to the cathode?</a:t>
            </a:r>
          </a:p>
          <a:p>
            <a:pPr marL="457200" indent="-457200">
              <a:buAutoNum type="arabicPeriod"/>
            </a:pPr>
            <a:r>
              <a:rPr lang="en-GB" sz="2400" dirty="0">
                <a:latin typeface="Century Gothic" panose="020B0502020202020204" pitchFamily="34" charset="0"/>
              </a:rPr>
              <a:t>What property of metals make them suitable to use as an electrode?</a:t>
            </a:r>
          </a:p>
        </p:txBody>
      </p:sp>
      <p:cxnSp>
        <p:nvCxnSpPr>
          <p:cNvPr id="3" name="Straight Connector 2">
            <a:extLst>
              <a:ext uri="{FF2B5EF4-FFF2-40B4-BE49-F238E27FC236}">
                <a16:creationId xmlns:a16="http://schemas.microsoft.com/office/drawing/2014/main" id="{C3FB0DDB-F174-87D9-7F2F-B2943837518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83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524315"/>
          </a:xfrm>
          <a:prstGeom prst="rect">
            <a:avLst/>
          </a:prstGeom>
          <a:noFill/>
        </p:spPr>
        <p:txBody>
          <a:bodyPr wrap="square">
            <a:spAutoFit/>
          </a:bodyPr>
          <a:lstStyle/>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Corrosion is the destruction of materials by chemical reactions with substances in the environment. </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corrosion of iron is called rusting</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For rusting to occur, water and oxygen must be present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iron oxide is the product of the rusting of iron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Painting, greasing and electroplating can be used to prevent corrosion of metals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Electrolysis is used to electroplate a metal</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cathode is always electroplated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Filtration is used to obtain metal from the solution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Metals are suitable to use as electrodes as they are good conductors of electricity</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48BC0570-8445-7889-E5E7-397BD66444C6}"/>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BD4D-6079-2947-9B03-5AE5790D61BA}"/>
              </a:ext>
            </a:extLst>
          </p:cNvPr>
          <p:cNvSpPr>
            <a:spLocks noGrp="1"/>
          </p:cNvSpPr>
          <p:nvPr>
            <p:ph type="title" idx="4294967295"/>
          </p:nvPr>
        </p:nvSpPr>
        <p:spPr>
          <a:xfrm>
            <a:off x="199506" y="0"/>
            <a:ext cx="10620375" cy="720725"/>
          </a:xfrm>
        </p:spPr>
        <p:txBody>
          <a:bodyPr>
            <a:normAutofit/>
          </a:bodyPr>
          <a:lstStyle/>
          <a:p>
            <a:r>
              <a:rPr lang="en-GB" sz="2600" b="1" dirty="0">
                <a:latin typeface="Century Gothic" panose="020B0502020202020204" pitchFamily="34" charset="0"/>
              </a:rPr>
              <a:t>I: Electroplating a cathode</a:t>
            </a:r>
          </a:p>
        </p:txBody>
      </p:sp>
      <p:pic>
        <p:nvPicPr>
          <p:cNvPr id="1026" name="Picture 2" descr="upload.wikimedia.org/wikipedia/commons/thumb/9/...">
            <a:extLst>
              <a:ext uri="{FF2B5EF4-FFF2-40B4-BE49-F238E27FC236}">
                <a16:creationId xmlns:a16="http://schemas.microsoft.com/office/drawing/2014/main" id="{E63184F1-833F-ED41-A22C-4066F49CE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40" y="984695"/>
            <a:ext cx="4860934" cy="48609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E1C6EE-580B-62CB-8C5D-47524DBA6D88}"/>
              </a:ext>
            </a:extLst>
          </p:cNvPr>
          <p:cNvSpPr txBox="1"/>
          <p:nvPr/>
        </p:nvSpPr>
        <p:spPr>
          <a:xfrm>
            <a:off x="2806843" y="6273611"/>
            <a:ext cx="1042273" cy="369332"/>
          </a:xfrm>
          <a:prstGeom prst="rect">
            <a:avLst/>
          </a:prstGeom>
          <a:noFill/>
        </p:spPr>
        <p:txBody>
          <a:bodyPr wrap="none" rtlCol="0">
            <a:spAutoFit/>
          </a:bodyPr>
          <a:lstStyle/>
          <a:p>
            <a:r>
              <a:rPr lang="en-GB" b="1" dirty="0">
                <a:latin typeface="Century Gothic" panose="020B0502020202020204" pitchFamily="34" charset="0"/>
              </a:rPr>
              <a:t>Time (s)</a:t>
            </a:r>
          </a:p>
        </p:txBody>
      </p:sp>
      <p:sp>
        <p:nvSpPr>
          <p:cNvPr id="4" name="TextBox 3">
            <a:extLst>
              <a:ext uri="{FF2B5EF4-FFF2-40B4-BE49-F238E27FC236}">
                <a16:creationId xmlns:a16="http://schemas.microsoft.com/office/drawing/2014/main" id="{03E17B31-2F19-87AB-09D6-73568C378715}"/>
              </a:ext>
            </a:extLst>
          </p:cNvPr>
          <p:cNvSpPr txBox="1"/>
          <p:nvPr/>
        </p:nvSpPr>
        <p:spPr>
          <a:xfrm rot="16200000">
            <a:off x="-874330" y="3244334"/>
            <a:ext cx="2459328" cy="369332"/>
          </a:xfrm>
          <a:prstGeom prst="rect">
            <a:avLst/>
          </a:prstGeom>
          <a:noFill/>
        </p:spPr>
        <p:txBody>
          <a:bodyPr wrap="none" rtlCol="0">
            <a:spAutoFit/>
          </a:bodyPr>
          <a:lstStyle/>
          <a:p>
            <a:r>
              <a:rPr lang="en-GB" b="1" dirty="0">
                <a:latin typeface="Century Gothic" panose="020B0502020202020204" pitchFamily="34" charset="0"/>
              </a:rPr>
              <a:t>Mass of cathode (g)</a:t>
            </a:r>
          </a:p>
        </p:txBody>
      </p:sp>
      <p:sp>
        <p:nvSpPr>
          <p:cNvPr id="5" name="TextBox 4">
            <a:extLst>
              <a:ext uri="{FF2B5EF4-FFF2-40B4-BE49-F238E27FC236}">
                <a16:creationId xmlns:a16="http://schemas.microsoft.com/office/drawing/2014/main" id="{C4652E8A-7B6C-7129-836B-AA8B9E574A3A}"/>
              </a:ext>
            </a:extLst>
          </p:cNvPr>
          <p:cNvSpPr txBox="1"/>
          <p:nvPr/>
        </p:nvSpPr>
        <p:spPr>
          <a:xfrm>
            <a:off x="1960512" y="5904279"/>
            <a:ext cx="444352" cy="369332"/>
          </a:xfrm>
          <a:prstGeom prst="rect">
            <a:avLst/>
          </a:prstGeom>
          <a:noFill/>
        </p:spPr>
        <p:txBody>
          <a:bodyPr wrap="none" rtlCol="0">
            <a:spAutoFit/>
          </a:bodyPr>
          <a:lstStyle/>
          <a:p>
            <a:r>
              <a:rPr lang="en-GB" b="1" dirty="0">
                <a:latin typeface="Century Gothic" panose="020B0502020202020204" pitchFamily="34" charset="0"/>
              </a:rPr>
              <a:t>60</a:t>
            </a:r>
          </a:p>
        </p:txBody>
      </p:sp>
      <p:sp>
        <p:nvSpPr>
          <p:cNvPr id="6" name="TextBox 5">
            <a:extLst>
              <a:ext uri="{FF2B5EF4-FFF2-40B4-BE49-F238E27FC236}">
                <a16:creationId xmlns:a16="http://schemas.microsoft.com/office/drawing/2014/main" id="{AF1D7851-1F8E-9501-1671-895A84A4D9D7}"/>
              </a:ext>
            </a:extLst>
          </p:cNvPr>
          <p:cNvSpPr txBox="1"/>
          <p:nvPr/>
        </p:nvSpPr>
        <p:spPr>
          <a:xfrm>
            <a:off x="3177909" y="5901493"/>
            <a:ext cx="574196" cy="369332"/>
          </a:xfrm>
          <a:prstGeom prst="rect">
            <a:avLst/>
          </a:prstGeom>
          <a:noFill/>
        </p:spPr>
        <p:txBody>
          <a:bodyPr wrap="none" rtlCol="0">
            <a:spAutoFit/>
          </a:bodyPr>
          <a:lstStyle/>
          <a:p>
            <a:r>
              <a:rPr lang="en-GB" b="1" dirty="0">
                <a:latin typeface="Century Gothic" panose="020B0502020202020204" pitchFamily="34" charset="0"/>
              </a:rPr>
              <a:t>120</a:t>
            </a:r>
          </a:p>
        </p:txBody>
      </p:sp>
      <p:sp>
        <p:nvSpPr>
          <p:cNvPr id="7" name="TextBox 6">
            <a:extLst>
              <a:ext uri="{FF2B5EF4-FFF2-40B4-BE49-F238E27FC236}">
                <a16:creationId xmlns:a16="http://schemas.microsoft.com/office/drawing/2014/main" id="{E7B22AFF-997B-9923-84DC-DDE14ED61DCA}"/>
              </a:ext>
            </a:extLst>
          </p:cNvPr>
          <p:cNvSpPr txBox="1"/>
          <p:nvPr/>
        </p:nvSpPr>
        <p:spPr>
          <a:xfrm>
            <a:off x="4384049" y="5901493"/>
            <a:ext cx="574196" cy="369332"/>
          </a:xfrm>
          <a:prstGeom prst="rect">
            <a:avLst/>
          </a:prstGeom>
          <a:noFill/>
        </p:spPr>
        <p:txBody>
          <a:bodyPr wrap="none" rtlCol="0">
            <a:spAutoFit/>
          </a:bodyPr>
          <a:lstStyle/>
          <a:p>
            <a:r>
              <a:rPr lang="en-GB" b="1" dirty="0">
                <a:latin typeface="Century Gothic" panose="020B0502020202020204" pitchFamily="34" charset="0"/>
              </a:rPr>
              <a:t>180</a:t>
            </a:r>
          </a:p>
        </p:txBody>
      </p:sp>
      <p:sp>
        <p:nvSpPr>
          <p:cNvPr id="8" name="TextBox 7">
            <a:extLst>
              <a:ext uri="{FF2B5EF4-FFF2-40B4-BE49-F238E27FC236}">
                <a16:creationId xmlns:a16="http://schemas.microsoft.com/office/drawing/2014/main" id="{C64BE072-E6FC-CD75-E7AA-BE5CBED154A9}"/>
              </a:ext>
            </a:extLst>
          </p:cNvPr>
          <p:cNvSpPr txBox="1"/>
          <p:nvPr/>
        </p:nvSpPr>
        <p:spPr>
          <a:xfrm>
            <a:off x="5496009" y="5888230"/>
            <a:ext cx="574196" cy="369332"/>
          </a:xfrm>
          <a:prstGeom prst="rect">
            <a:avLst/>
          </a:prstGeom>
          <a:noFill/>
        </p:spPr>
        <p:txBody>
          <a:bodyPr wrap="none" rtlCol="0">
            <a:spAutoFit/>
          </a:bodyPr>
          <a:lstStyle/>
          <a:p>
            <a:r>
              <a:rPr lang="en-GB" b="1" dirty="0">
                <a:latin typeface="Century Gothic" panose="020B0502020202020204" pitchFamily="34" charset="0"/>
              </a:rPr>
              <a:t>240</a:t>
            </a:r>
          </a:p>
        </p:txBody>
      </p:sp>
      <p:sp>
        <p:nvSpPr>
          <p:cNvPr id="9" name="TextBox 8">
            <a:extLst>
              <a:ext uri="{FF2B5EF4-FFF2-40B4-BE49-F238E27FC236}">
                <a16:creationId xmlns:a16="http://schemas.microsoft.com/office/drawing/2014/main" id="{670A8589-53B7-82C8-018B-0E5F6CBBCE47}"/>
              </a:ext>
            </a:extLst>
          </p:cNvPr>
          <p:cNvSpPr txBox="1"/>
          <p:nvPr/>
        </p:nvSpPr>
        <p:spPr>
          <a:xfrm>
            <a:off x="918408" y="5876744"/>
            <a:ext cx="314510" cy="369332"/>
          </a:xfrm>
          <a:prstGeom prst="rect">
            <a:avLst/>
          </a:prstGeom>
          <a:noFill/>
        </p:spPr>
        <p:txBody>
          <a:bodyPr wrap="none" rtlCol="0">
            <a:spAutoFit/>
          </a:bodyPr>
          <a:lstStyle/>
          <a:p>
            <a:r>
              <a:rPr lang="en-GB" b="1" dirty="0">
                <a:latin typeface="Century Gothic" panose="020B0502020202020204" pitchFamily="34" charset="0"/>
              </a:rPr>
              <a:t>0</a:t>
            </a:r>
          </a:p>
        </p:txBody>
      </p:sp>
      <p:sp>
        <p:nvSpPr>
          <p:cNvPr id="10" name="TextBox 9">
            <a:extLst>
              <a:ext uri="{FF2B5EF4-FFF2-40B4-BE49-F238E27FC236}">
                <a16:creationId xmlns:a16="http://schemas.microsoft.com/office/drawing/2014/main" id="{E4C235F4-0960-C533-FC29-EE019DBBCE3D}"/>
              </a:ext>
            </a:extLst>
          </p:cNvPr>
          <p:cNvSpPr txBox="1"/>
          <p:nvPr/>
        </p:nvSpPr>
        <p:spPr>
          <a:xfrm>
            <a:off x="630015" y="5676521"/>
            <a:ext cx="314510" cy="369332"/>
          </a:xfrm>
          <a:prstGeom prst="rect">
            <a:avLst/>
          </a:prstGeom>
          <a:noFill/>
        </p:spPr>
        <p:txBody>
          <a:bodyPr wrap="none" rtlCol="0">
            <a:spAutoFit/>
          </a:bodyPr>
          <a:lstStyle/>
          <a:p>
            <a:r>
              <a:rPr lang="en-GB" b="1" dirty="0">
                <a:latin typeface="Century Gothic" panose="020B0502020202020204" pitchFamily="34" charset="0"/>
              </a:rPr>
              <a:t>0</a:t>
            </a:r>
          </a:p>
        </p:txBody>
      </p:sp>
      <p:sp>
        <p:nvSpPr>
          <p:cNvPr id="11" name="TextBox 10">
            <a:extLst>
              <a:ext uri="{FF2B5EF4-FFF2-40B4-BE49-F238E27FC236}">
                <a16:creationId xmlns:a16="http://schemas.microsoft.com/office/drawing/2014/main" id="{12258547-BB45-FC79-05D5-CC4C9E9CD090}"/>
              </a:ext>
            </a:extLst>
          </p:cNvPr>
          <p:cNvSpPr txBox="1"/>
          <p:nvPr/>
        </p:nvSpPr>
        <p:spPr>
          <a:xfrm>
            <a:off x="613126" y="4473998"/>
            <a:ext cx="314510" cy="369332"/>
          </a:xfrm>
          <a:prstGeom prst="rect">
            <a:avLst/>
          </a:prstGeom>
          <a:noFill/>
        </p:spPr>
        <p:txBody>
          <a:bodyPr wrap="none" rtlCol="0">
            <a:spAutoFit/>
          </a:bodyPr>
          <a:lstStyle/>
          <a:p>
            <a:r>
              <a:rPr lang="en-GB" b="1" dirty="0">
                <a:latin typeface="Century Gothic" panose="020B0502020202020204" pitchFamily="34" charset="0"/>
              </a:rPr>
              <a:t>5</a:t>
            </a:r>
          </a:p>
        </p:txBody>
      </p:sp>
      <p:sp>
        <p:nvSpPr>
          <p:cNvPr id="12" name="TextBox 11">
            <a:extLst>
              <a:ext uri="{FF2B5EF4-FFF2-40B4-BE49-F238E27FC236}">
                <a16:creationId xmlns:a16="http://schemas.microsoft.com/office/drawing/2014/main" id="{4032B0C9-D180-DA4C-99BF-8B4275BD2DAF}"/>
              </a:ext>
            </a:extLst>
          </p:cNvPr>
          <p:cNvSpPr txBox="1"/>
          <p:nvPr/>
        </p:nvSpPr>
        <p:spPr>
          <a:xfrm>
            <a:off x="590188" y="3255146"/>
            <a:ext cx="444352" cy="369332"/>
          </a:xfrm>
          <a:prstGeom prst="rect">
            <a:avLst/>
          </a:prstGeom>
          <a:noFill/>
        </p:spPr>
        <p:txBody>
          <a:bodyPr wrap="none" rtlCol="0">
            <a:spAutoFit/>
          </a:bodyPr>
          <a:lstStyle/>
          <a:p>
            <a:r>
              <a:rPr lang="en-GB" b="1" dirty="0">
                <a:latin typeface="Century Gothic" panose="020B0502020202020204" pitchFamily="34" charset="0"/>
              </a:rPr>
              <a:t>10</a:t>
            </a:r>
          </a:p>
        </p:txBody>
      </p:sp>
      <p:sp>
        <p:nvSpPr>
          <p:cNvPr id="13" name="TextBox 12">
            <a:extLst>
              <a:ext uri="{FF2B5EF4-FFF2-40B4-BE49-F238E27FC236}">
                <a16:creationId xmlns:a16="http://schemas.microsoft.com/office/drawing/2014/main" id="{AF313182-FA93-98B8-896E-37442935127D}"/>
              </a:ext>
            </a:extLst>
          </p:cNvPr>
          <p:cNvSpPr txBox="1"/>
          <p:nvPr/>
        </p:nvSpPr>
        <p:spPr>
          <a:xfrm>
            <a:off x="612691" y="2052623"/>
            <a:ext cx="444352" cy="369332"/>
          </a:xfrm>
          <a:prstGeom prst="rect">
            <a:avLst/>
          </a:prstGeom>
          <a:noFill/>
        </p:spPr>
        <p:txBody>
          <a:bodyPr wrap="none" rtlCol="0">
            <a:spAutoFit/>
          </a:bodyPr>
          <a:lstStyle/>
          <a:p>
            <a:r>
              <a:rPr lang="en-GB" b="1" dirty="0">
                <a:latin typeface="Century Gothic" panose="020B0502020202020204" pitchFamily="34" charset="0"/>
              </a:rPr>
              <a:t>15</a:t>
            </a:r>
          </a:p>
        </p:txBody>
      </p:sp>
      <p:sp>
        <p:nvSpPr>
          <p:cNvPr id="14" name="TextBox 13">
            <a:extLst>
              <a:ext uri="{FF2B5EF4-FFF2-40B4-BE49-F238E27FC236}">
                <a16:creationId xmlns:a16="http://schemas.microsoft.com/office/drawing/2014/main" id="{EC40B7DA-828F-D93F-6555-144A4936B70C}"/>
              </a:ext>
            </a:extLst>
          </p:cNvPr>
          <p:cNvSpPr txBox="1"/>
          <p:nvPr/>
        </p:nvSpPr>
        <p:spPr>
          <a:xfrm>
            <a:off x="589698" y="855426"/>
            <a:ext cx="444352" cy="369332"/>
          </a:xfrm>
          <a:prstGeom prst="rect">
            <a:avLst/>
          </a:prstGeom>
          <a:noFill/>
        </p:spPr>
        <p:txBody>
          <a:bodyPr wrap="none" rtlCol="0">
            <a:spAutoFit/>
          </a:bodyPr>
          <a:lstStyle/>
          <a:p>
            <a:r>
              <a:rPr lang="en-GB" b="1" dirty="0">
                <a:latin typeface="Century Gothic" panose="020B0502020202020204" pitchFamily="34" charset="0"/>
              </a:rPr>
              <a:t>20</a:t>
            </a: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15FB178E-8FE9-59F7-ACEC-368B20F16118}"/>
                  </a:ext>
                </a:extLst>
              </p14:cNvPr>
              <p14:cNvContentPartPr/>
              <p14:nvPr/>
            </p14:nvContentPartPr>
            <p14:xfrm>
              <a:off x="1060971" y="4887154"/>
              <a:ext cx="360" cy="360"/>
            </p14:xfrm>
          </p:contentPart>
        </mc:Choice>
        <mc:Fallback xmlns="">
          <p:pic>
            <p:nvPicPr>
              <p:cNvPr id="15" name="Ink 14">
                <a:extLst>
                  <a:ext uri="{FF2B5EF4-FFF2-40B4-BE49-F238E27FC236}">
                    <a16:creationId xmlns:a16="http://schemas.microsoft.com/office/drawing/2014/main" id="{15FB178E-8FE9-59F7-ACEC-368B20F16118}"/>
                  </a:ext>
                </a:extLst>
              </p:cNvPr>
              <p:cNvPicPr/>
              <p:nvPr/>
            </p:nvPicPr>
            <p:blipFill>
              <a:blip r:embed="rId5"/>
              <a:stretch>
                <a:fillRect/>
              </a:stretch>
            </p:blipFill>
            <p:spPr>
              <a:xfrm>
                <a:off x="1024971" y="485151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B39B1FAE-FFA6-1B5B-3EA4-280C10814122}"/>
                  </a:ext>
                </a:extLst>
              </p14:cNvPr>
              <p14:cNvContentPartPr/>
              <p14:nvPr/>
            </p14:nvContentPartPr>
            <p14:xfrm>
              <a:off x="2258331" y="4650634"/>
              <a:ext cx="360" cy="360"/>
            </p14:xfrm>
          </p:contentPart>
        </mc:Choice>
        <mc:Fallback xmlns="">
          <p:pic>
            <p:nvPicPr>
              <p:cNvPr id="16" name="Ink 15">
                <a:extLst>
                  <a:ext uri="{FF2B5EF4-FFF2-40B4-BE49-F238E27FC236}">
                    <a16:creationId xmlns:a16="http://schemas.microsoft.com/office/drawing/2014/main" id="{B39B1FAE-FFA6-1B5B-3EA4-280C10814122}"/>
                  </a:ext>
                </a:extLst>
              </p:cNvPr>
              <p:cNvPicPr/>
              <p:nvPr/>
            </p:nvPicPr>
            <p:blipFill>
              <a:blip r:embed="rId5"/>
              <a:stretch>
                <a:fillRect/>
              </a:stretch>
            </p:blipFill>
            <p:spPr>
              <a:xfrm>
                <a:off x="2222331" y="46149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Ink 16">
                <a:extLst>
                  <a:ext uri="{FF2B5EF4-FFF2-40B4-BE49-F238E27FC236}">
                    <a16:creationId xmlns:a16="http://schemas.microsoft.com/office/drawing/2014/main" id="{19D138C9-8314-816E-A2DA-391F930AC7CD}"/>
                  </a:ext>
                </a:extLst>
              </p14:cNvPr>
              <p14:cNvContentPartPr/>
              <p14:nvPr/>
            </p14:nvContentPartPr>
            <p14:xfrm>
              <a:off x="3449931" y="4407994"/>
              <a:ext cx="360" cy="360"/>
            </p14:xfrm>
          </p:contentPart>
        </mc:Choice>
        <mc:Fallback xmlns="">
          <p:pic>
            <p:nvPicPr>
              <p:cNvPr id="17" name="Ink 16">
                <a:extLst>
                  <a:ext uri="{FF2B5EF4-FFF2-40B4-BE49-F238E27FC236}">
                    <a16:creationId xmlns:a16="http://schemas.microsoft.com/office/drawing/2014/main" id="{19D138C9-8314-816E-A2DA-391F930AC7CD}"/>
                  </a:ext>
                </a:extLst>
              </p:cNvPr>
              <p:cNvPicPr/>
              <p:nvPr/>
            </p:nvPicPr>
            <p:blipFill>
              <a:blip r:embed="rId5"/>
              <a:stretch>
                <a:fillRect/>
              </a:stretch>
            </p:blipFill>
            <p:spPr>
              <a:xfrm>
                <a:off x="3413931" y="43723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8" name="Ink 17">
                <a:extLst>
                  <a:ext uri="{FF2B5EF4-FFF2-40B4-BE49-F238E27FC236}">
                    <a16:creationId xmlns:a16="http://schemas.microsoft.com/office/drawing/2014/main" id="{582C0A44-7226-4E1F-8D89-CC22DAECF760}"/>
                  </a:ext>
                </a:extLst>
              </p14:cNvPr>
              <p14:cNvContentPartPr/>
              <p14:nvPr/>
            </p14:nvContentPartPr>
            <p14:xfrm>
              <a:off x="4685811" y="4162474"/>
              <a:ext cx="360" cy="360"/>
            </p14:xfrm>
          </p:contentPart>
        </mc:Choice>
        <mc:Fallback xmlns="">
          <p:pic>
            <p:nvPicPr>
              <p:cNvPr id="18" name="Ink 17">
                <a:extLst>
                  <a:ext uri="{FF2B5EF4-FFF2-40B4-BE49-F238E27FC236}">
                    <a16:creationId xmlns:a16="http://schemas.microsoft.com/office/drawing/2014/main" id="{582C0A44-7226-4E1F-8D89-CC22DAECF760}"/>
                  </a:ext>
                </a:extLst>
              </p:cNvPr>
              <p:cNvPicPr/>
              <p:nvPr/>
            </p:nvPicPr>
            <p:blipFill>
              <a:blip r:embed="rId5"/>
              <a:stretch>
                <a:fillRect/>
              </a:stretch>
            </p:blipFill>
            <p:spPr>
              <a:xfrm>
                <a:off x="4649811" y="4126834"/>
                <a:ext cx="72000" cy="72000"/>
              </a:xfrm>
              <a:prstGeom prst="rect">
                <a:avLst/>
              </a:prstGeom>
            </p:spPr>
          </p:pic>
        </mc:Fallback>
      </mc:AlternateContent>
      <p:sp>
        <p:nvSpPr>
          <p:cNvPr id="19" name="TextBox 18">
            <a:extLst>
              <a:ext uri="{FF2B5EF4-FFF2-40B4-BE49-F238E27FC236}">
                <a16:creationId xmlns:a16="http://schemas.microsoft.com/office/drawing/2014/main" id="{C7B3338C-B47F-8407-5382-7C352D9486C8}"/>
              </a:ext>
            </a:extLst>
          </p:cNvPr>
          <p:cNvSpPr txBox="1"/>
          <p:nvPr/>
        </p:nvSpPr>
        <p:spPr>
          <a:xfrm>
            <a:off x="6070205" y="1428546"/>
            <a:ext cx="5334000" cy="707886"/>
          </a:xfrm>
          <a:prstGeom prst="rect">
            <a:avLst/>
          </a:prstGeom>
          <a:noFill/>
        </p:spPr>
        <p:txBody>
          <a:bodyPr wrap="square" rtlCol="0">
            <a:spAutoFit/>
          </a:bodyPr>
          <a:lstStyle/>
          <a:p>
            <a:r>
              <a:rPr lang="en-GB" sz="2000" dirty="0">
                <a:latin typeface="Century Gothic" panose="020B0502020202020204" pitchFamily="34" charset="0"/>
              </a:rPr>
              <a:t>(a) Describe the change in mass of the cathode (1)</a:t>
            </a:r>
          </a:p>
        </p:txBody>
      </p:sp>
      <p:sp>
        <p:nvSpPr>
          <p:cNvPr id="20" name="TextBox 19">
            <a:extLst>
              <a:ext uri="{FF2B5EF4-FFF2-40B4-BE49-F238E27FC236}">
                <a16:creationId xmlns:a16="http://schemas.microsoft.com/office/drawing/2014/main" id="{E6E500FB-1B22-4C1F-9414-A5D73661202C}"/>
              </a:ext>
            </a:extLst>
          </p:cNvPr>
          <p:cNvSpPr txBox="1"/>
          <p:nvPr/>
        </p:nvSpPr>
        <p:spPr>
          <a:xfrm>
            <a:off x="6074711" y="2396412"/>
            <a:ext cx="5133472" cy="707886"/>
          </a:xfrm>
          <a:prstGeom prst="rect">
            <a:avLst/>
          </a:prstGeom>
          <a:noFill/>
        </p:spPr>
        <p:txBody>
          <a:bodyPr wrap="square" rtlCol="0">
            <a:spAutoFit/>
          </a:bodyPr>
          <a:lstStyle/>
          <a:p>
            <a:r>
              <a:rPr lang="en-GB" sz="2000" dirty="0">
                <a:latin typeface="Century Gothic" panose="020B0502020202020204" pitchFamily="34" charset="0"/>
              </a:rPr>
              <a:t>(b) Predict the mass of the cathode after 240 seconds (1)</a:t>
            </a:r>
          </a:p>
        </p:txBody>
      </p:sp>
      <p:sp>
        <p:nvSpPr>
          <p:cNvPr id="21" name="TextBox 20">
            <a:extLst>
              <a:ext uri="{FF2B5EF4-FFF2-40B4-BE49-F238E27FC236}">
                <a16:creationId xmlns:a16="http://schemas.microsoft.com/office/drawing/2014/main" id="{C2242C22-8AD2-63AD-43A8-764EBA1E5A8C}"/>
              </a:ext>
            </a:extLst>
          </p:cNvPr>
          <p:cNvSpPr txBox="1"/>
          <p:nvPr/>
        </p:nvSpPr>
        <p:spPr>
          <a:xfrm>
            <a:off x="6074711" y="476863"/>
            <a:ext cx="5334000" cy="1015663"/>
          </a:xfrm>
          <a:prstGeom prst="rect">
            <a:avLst/>
          </a:prstGeom>
          <a:noFill/>
        </p:spPr>
        <p:txBody>
          <a:bodyPr wrap="square" rtlCol="0">
            <a:spAutoFit/>
          </a:bodyPr>
          <a:lstStyle/>
          <a:p>
            <a:r>
              <a:rPr lang="en-GB" sz="2000" dirty="0">
                <a:latin typeface="Century Gothic" panose="020B0502020202020204" pitchFamily="34" charset="0"/>
              </a:rPr>
              <a:t>A student plotted this graph as she investigated the electrolysis of copper (II) sulphate solution. </a:t>
            </a:r>
          </a:p>
        </p:txBody>
      </p:sp>
      <p:sp>
        <p:nvSpPr>
          <p:cNvPr id="22" name="TextBox 21">
            <a:extLst>
              <a:ext uri="{FF2B5EF4-FFF2-40B4-BE49-F238E27FC236}">
                <a16:creationId xmlns:a16="http://schemas.microsoft.com/office/drawing/2014/main" id="{DA1EE500-39C8-E9F3-276E-EF8E0F9FA3E8}"/>
              </a:ext>
            </a:extLst>
          </p:cNvPr>
          <p:cNvSpPr txBox="1"/>
          <p:nvPr/>
        </p:nvSpPr>
        <p:spPr>
          <a:xfrm>
            <a:off x="6074711" y="3151880"/>
            <a:ext cx="5133472" cy="1631216"/>
          </a:xfrm>
          <a:prstGeom prst="rect">
            <a:avLst/>
          </a:prstGeom>
          <a:noFill/>
        </p:spPr>
        <p:txBody>
          <a:bodyPr wrap="square" rtlCol="0">
            <a:spAutoFit/>
          </a:bodyPr>
          <a:lstStyle/>
          <a:p>
            <a:r>
              <a:rPr lang="en-GB" sz="2000" dirty="0">
                <a:latin typeface="Century Gothic" panose="020B0502020202020204" pitchFamily="34" charset="0"/>
              </a:rPr>
              <a:t>(c) Some of the copper produced did not stick to the electrode, but sank to the bottom of the beaker. Suggest how the student obtained the measurement at 180 seconds. (3)</a:t>
            </a:r>
          </a:p>
        </p:txBody>
      </p:sp>
      <p:sp>
        <p:nvSpPr>
          <p:cNvPr id="23" name="TextBox 22">
            <a:extLst>
              <a:ext uri="{FF2B5EF4-FFF2-40B4-BE49-F238E27FC236}">
                <a16:creationId xmlns:a16="http://schemas.microsoft.com/office/drawing/2014/main" id="{3B32EB78-CED0-8063-5939-6880B8EF0E66}"/>
              </a:ext>
            </a:extLst>
          </p:cNvPr>
          <p:cNvSpPr txBox="1"/>
          <p:nvPr/>
        </p:nvSpPr>
        <p:spPr>
          <a:xfrm>
            <a:off x="6065699" y="2073897"/>
            <a:ext cx="4903907"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The mass of the cathode is increasing.</a:t>
            </a:r>
          </a:p>
        </p:txBody>
      </p:sp>
      <p:sp>
        <p:nvSpPr>
          <p:cNvPr id="24" name="TextBox 23">
            <a:extLst>
              <a:ext uri="{FF2B5EF4-FFF2-40B4-BE49-F238E27FC236}">
                <a16:creationId xmlns:a16="http://schemas.microsoft.com/office/drawing/2014/main" id="{C8130A7C-1113-E00D-C363-73828937A40B}"/>
              </a:ext>
            </a:extLst>
          </p:cNvPr>
          <p:cNvSpPr txBox="1"/>
          <p:nvPr/>
        </p:nvSpPr>
        <p:spPr>
          <a:xfrm>
            <a:off x="8737205" y="2730620"/>
            <a:ext cx="570990"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8 g</a:t>
            </a:r>
          </a:p>
        </p:txBody>
      </p:sp>
      <p:sp>
        <p:nvSpPr>
          <p:cNvPr id="25" name="TextBox 24">
            <a:extLst>
              <a:ext uri="{FF2B5EF4-FFF2-40B4-BE49-F238E27FC236}">
                <a16:creationId xmlns:a16="http://schemas.microsoft.com/office/drawing/2014/main" id="{45A81F92-8712-024C-C7CA-09BBB9B6E137}"/>
              </a:ext>
            </a:extLst>
          </p:cNvPr>
          <p:cNvSpPr txBox="1"/>
          <p:nvPr/>
        </p:nvSpPr>
        <p:spPr>
          <a:xfrm>
            <a:off x="6061157" y="4804246"/>
            <a:ext cx="5329494" cy="1938992"/>
          </a:xfrm>
          <a:prstGeom prst="rect">
            <a:avLst/>
          </a:prstGeom>
          <a:noFill/>
        </p:spPr>
        <p:txBody>
          <a:bodyPr wrap="square" rtlCol="0">
            <a:spAutoFit/>
          </a:bodyPr>
          <a:lstStyle/>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filter the solution to obtain all of the copper</a:t>
            </a:r>
          </a:p>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wash and dry the copper (residue)</a:t>
            </a:r>
          </a:p>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weigh the copper collected</a:t>
            </a:r>
          </a:p>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Add to the increase in mass of the electrode</a:t>
            </a:r>
          </a:p>
        </p:txBody>
      </p:sp>
      <p:cxnSp>
        <p:nvCxnSpPr>
          <p:cNvPr id="26" name="Straight Connector 25">
            <a:extLst>
              <a:ext uri="{FF2B5EF4-FFF2-40B4-BE49-F238E27FC236}">
                <a16:creationId xmlns:a16="http://schemas.microsoft.com/office/drawing/2014/main" id="{7881D927-40B3-DB07-5304-A37DE22F8AA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84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1" end="1"/>
                                            </p:txEl>
                                          </p:spTgt>
                                        </p:tgtEl>
                                        <p:attrNameLst>
                                          <p:attrName>style.visibility</p:attrName>
                                        </p:attrNameLst>
                                      </p:cBhvr>
                                      <p:to>
                                        <p:strVal val="visible"/>
                                      </p:to>
                                    </p:set>
                                    <p:animEffect transition="in" filter="fade">
                                      <p:cBhvr>
                                        <p:cTn id="37" dur="500"/>
                                        <p:tgtEl>
                                          <p:spTgt spid="2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xEl>
                                              <p:pRg st="2" end="2"/>
                                            </p:txEl>
                                          </p:spTgt>
                                        </p:tgtEl>
                                        <p:attrNameLst>
                                          <p:attrName>style.visibility</p:attrName>
                                        </p:attrNameLst>
                                      </p:cBhvr>
                                      <p:to>
                                        <p:strVal val="visible"/>
                                      </p:to>
                                    </p:set>
                                    <p:animEffect transition="in" filter="fade">
                                      <p:cBhvr>
                                        <p:cTn id="42" dur="500"/>
                                        <p:tgtEl>
                                          <p:spTgt spid="2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xEl>
                                              <p:pRg st="3" end="3"/>
                                            </p:txEl>
                                          </p:spTgt>
                                        </p:tgtEl>
                                        <p:attrNameLst>
                                          <p:attrName>style.visibility</p:attrName>
                                        </p:attrNameLst>
                                      </p:cBhvr>
                                      <p:to>
                                        <p:strVal val="visible"/>
                                      </p:to>
                                    </p:set>
                                    <p:animEffect transition="in" filter="fade">
                                      <p:cBhvr>
                                        <p:cTn id="47"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BD4D-6079-2947-9B03-5AE5790D61BA}"/>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We: Electroplating a key</a:t>
            </a:r>
          </a:p>
        </p:txBody>
      </p:sp>
      <p:pic>
        <p:nvPicPr>
          <p:cNvPr id="1026" name="Picture 2" descr="upload.wikimedia.org/wikipedia/commons/thumb/9/...">
            <a:extLst>
              <a:ext uri="{FF2B5EF4-FFF2-40B4-BE49-F238E27FC236}">
                <a16:creationId xmlns:a16="http://schemas.microsoft.com/office/drawing/2014/main" id="{E63184F1-833F-ED41-A22C-4066F49CE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40" y="984695"/>
            <a:ext cx="4860934" cy="48609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E1C6EE-580B-62CB-8C5D-47524DBA6D88}"/>
              </a:ext>
            </a:extLst>
          </p:cNvPr>
          <p:cNvSpPr txBox="1"/>
          <p:nvPr/>
        </p:nvSpPr>
        <p:spPr>
          <a:xfrm>
            <a:off x="2806843" y="6273611"/>
            <a:ext cx="1351652" cy="369332"/>
          </a:xfrm>
          <a:prstGeom prst="rect">
            <a:avLst/>
          </a:prstGeom>
          <a:noFill/>
        </p:spPr>
        <p:txBody>
          <a:bodyPr wrap="none" rtlCol="0">
            <a:spAutoFit/>
          </a:bodyPr>
          <a:lstStyle/>
          <a:p>
            <a:r>
              <a:rPr lang="en-GB" b="1" dirty="0">
                <a:latin typeface="Century Gothic" panose="020B0502020202020204" pitchFamily="34" charset="0"/>
              </a:rPr>
              <a:t>Time (min)</a:t>
            </a:r>
          </a:p>
        </p:txBody>
      </p:sp>
      <p:sp>
        <p:nvSpPr>
          <p:cNvPr id="4" name="TextBox 3">
            <a:extLst>
              <a:ext uri="{FF2B5EF4-FFF2-40B4-BE49-F238E27FC236}">
                <a16:creationId xmlns:a16="http://schemas.microsoft.com/office/drawing/2014/main" id="{03E17B31-2F19-87AB-09D6-73568C378715}"/>
              </a:ext>
            </a:extLst>
          </p:cNvPr>
          <p:cNvSpPr txBox="1"/>
          <p:nvPr/>
        </p:nvSpPr>
        <p:spPr>
          <a:xfrm rot="16200000">
            <a:off x="-593003" y="3244334"/>
            <a:ext cx="1896673" cy="369332"/>
          </a:xfrm>
          <a:prstGeom prst="rect">
            <a:avLst/>
          </a:prstGeom>
          <a:noFill/>
        </p:spPr>
        <p:txBody>
          <a:bodyPr wrap="none" rtlCol="0">
            <a:spAutoFit/>
          </a:bodyPr>
          <a:lstStyle/>
          <a:p>
            <a:r>
              <a:rPr lang="en-GB" b="1" dirty="0">
                <a:latin typeface="Century Gothic" panose="020B0502020202020204" pitchFamily="34" charset="0"/>
              </a:rPr>
              <a:t>Mass of key (g)</a:t>
            </a:r>
          </a:p>
        </p:txBody>
      </p:sp>
      <p:sp>
        <p:nvSpPr>
          <p:cNvPr id="5" name="TextBox 4">
            <a:extLst>
              <a:ext uri="{FF2B5EF4-FFF2-40B4-BE49-F238E27FC236}">
                <a16:creationId xmlns:a16="http://schemas.microsoft.com/office/drawing/2014/main" id="{C4652E8A-7B6C-7129-836B-AA8B9E574A3A}"/>
              </a:ext>
            </a:extLst>
          </p:cNvPr>
          <p:cNvSpPr txBox="1"/>
          <p:nvPr/>
        </p:nvSpPr>
        <p:spPr>
          <a:xfrm>
            <a:off x="1960512" y="5904279"/>
            <a:ext cx="314510" cy="369332"/>
          </a:xfrm>
          <a:prstGeom prst="rect">
            <a:avLst/>
          </a:prstGeom>
          <a:noFill/>
        </p:spPr>
        <p:txBody>
          <a:bodyPr wrap="none" rtlCol="0">
            <a:spAutoFit/>
          </a:bodyPr>
          <a:lstStyle/>
          <a:p>
            <a:r>
              <a:rPr lang="en-GB" b="1" dirty="0">
                <a:latin typeface="Century Gothic" panose="020B0502020202020204" pitchFamily="34" charset="0"/>
              </a:rPr>
              <a:t>2</a:t>
            </a:r>
          </a:p>
        </p:txBody>
      </p:sp>
      <p:sp>
        <p:nvSpPr>
          <p:cNvPr id="6" name="TextBox 5">
            <a:extLst>
              <a:ext uri="{FF2B5EF4-FFF2-40B4-BE49-F238E27FC236}">
                <a16:creationId xmlns:a16="http://schemas.microsoft.com/office/drawing/2014/main" id="{AF1D7851-1F8E-9501-1671-895A84A4D9D7}"/>
              </a:ext>
            </a:extLst>
          </p:cNvPr>
          <p:cNvSpPr txBox="1"/>
          <p:nvPr/>
        </p:nvSpPr>
        <p:spPr>
          <a:xfrm>
            <a:off x="3275463" y="5901493"/>
            <a:ext cx="314510" cy="369332"/>
          </a:xfrm>
          <a:prstGeom prst="rect">
            <a:avLst/>
          </a:prstGeom>
          <a:noFill/>
        </p:spPr>
        <p:txBody>
          <a:bodyPr wrap="none" rtlCol="0">
            <a:spAutoFit/>
          </a:bodyPr>
          <a:lstStyle/>
          <a:p>
            <a:r>
              <a:rPr lang="en-GB" b="1" dirty="0">
                <a:latin typeface="Century Gothic" panose="020B0502020202020204" pitchFamily="34" charset="0"/>
              </a:rPr>
              <a:t>4</a:t>
            </a:r>
          </a:p>
        </p:txBody>
      </p:sp>
      <p:sp>
        <p:nvSpPr>
          <p:cNvPr id="7" name="TextBox 6">
            <a:extLst>
              <a:ext uri="{FF2B5EF4-FFF2-40B4-BE49-F238E27FC236}">
                <a16:creationId xmlns:a16="http://schemas.microsoft.com/office/drawing/2014/main" id="{E7B22AFF-997B-9923-84DC-DDE14ED61DCA}"/>
              </a:ext>
            </a:extLst>
          </p:cNvPr>
          <p:cNvSpPr txBox="1"/>
          <p:nvPr/>
        </p:nvSpPr>
        <p:spPr>
          <a:xfrm>
            <a:off x="4533061" y="5877398"/>
            <a:ext cx="314510" cy="369332"/>
          </a:xfrm>
          <a:prstGeom prst="rect">
            <a:avLst/>
          </a:prstGeom>
          <a:noFill/>
        </p:spPr>
        <p:txBody>
          <a:bodyPr wrap="none" rtlCol="0">
            <a:spAutoFit/>
          </a:bodyPr>
          <a:lstStyle/>
          <a:p>
            <a:r>
              <a:rPr lang="en-GB" b="1" dirty="0">
                <a:latin typeface="Century Gothic" panose="020B0502020202020204" pitchFamily="34" charset="0"/>
              </a:rPr>
              <a:t>6</a:t>
            </a:r>
          </a:p>
        </p:txBody>
      </p:sp>
      <p:sp>
        <p:nvSpPr>
          <p:cNvPr id="8" name="TextBox 7">
            <a:extLst>
              <a:ext uri="{FF2B5EF4-FFF2-40B4-BE49-F238E27FC236}">
                <a16:creationId xmlns:a16="http://schemas.microsoft.com/office/drawing/2014/main" id="{C64BE072-E6FC-CD75-E7AA-BE5CBED154A9}"/>
              </a:ext>
            </a:extLst>
          </p:cNvPr>
          <p:cNvSpPr txBox="1"/>
          <p:nvPr/>
        </p:nvSpPr>
        <p:spPr>
          <a:xfrm>
            <a:off x="5690757" y="5877398"/>
            <a:ext cx="314510" cy="369332"/>
          </a:xfrm>
          <a:prstGeom prst="rect">
            <a:avLst/>
          </a:prstGeom>
          <a:noFill/>
        </p:spPr>
        <p:txBody>
          <a:bodyPr wrap="none" rtlCol="0">
            <a:spAutoFit/>
          </a:bodyPr>
          <a:lstStyle/>
          <a:p>
            <a:r>
              <a:rPr lang="en-GB" b="1" dirty="0">
                <a:latin typeface="Century Gothic" panose="020B0502020202020204" pitchFamily="34" charset="0"/>
              </a:rPr>
              <a:t>8</a:t>
            </a:r>
          </a:p>
        </p:txBody>
      </p:sp>
      <p:sp>
        <p:nvSpPr>
          <p:cNvPr id="9" name="TextBox 8">
            <a:extLst>
              <a:ext uri="{FF2B5EF4-FFF2-40B4-BE49-F238E27FC236}">
                <a16:creationId xmlns:a16="http://schemas.microsoft.com/office/drawing/2014/main" id="{670A8589-53B7-82C8-018B-0E5F6CBBCE47}"/>
              </a:ext>
            </a:extLst>
          </p:cNvPr>
          <p:cNvSpPr txBox="1"/>
          <p:nvPr/>
        </p:nvSpPr>
        <p:spPr>
          <a:xfrm>
            <a:off x="918408" y="5876744"/>
            <a:ext cx="314510" cy="369332"/>
          </a:xfrm>
          <a:prstGeom prst="rect">
            <a:avLst/>
          </a:prstGeom>
          <a:noFill/>
        </p:spPr>
        <p:txBody>
          <a:bodyPr wrap="none" rtlCol="0">
            <a:spAutoFit/>
          </a:bodyPr>
          <a:lstStyle/>
          <a:p>
            <a:r>
              <a:rPr lang="en-GB" b="1" dirty="0">
                <a:latin typeface="Century Gothic" panose="020B0502020202020204" pitchFamily="34" charset="0"/>
              </a:rPr>
              <a:t>0</a:t>
            </a:r>
          </a:p>
        </p:txBody>
      </p:sp>
      <p:sp>
        <p:nvSpPr>
          <p:cNvPr id="10" name="TextBox 9">
            <a:extLst>
              <a:ext uri="{FF2B5EF4-FFF2-40B4-BE49-F238E27FC236}">
                <a16:creationId xmlns:a16="http://schemas.microsoft.com/office/drawing/2014/main" id="{E4C235F4-0960-C533-FC29-EE019DBBCE3D}"/>
              </a:ext>
            </a:extLst>
          </p:cNvPr>
          <p:cNvSpPr txBox="1"/>
          <p:nvPr/>
        </p:nvSpPr>
        <p:spPr>
          <a:xfrm>
            <a:off x="630015" y="5676521"/>
            <a:ext cx="314510" cy="369332"/>
          </a:xfrm>
          <a:prstGeom prst="rect">
            <a:avLst/>
          </a:prstGeom>
          <a:noFill/>
        </p:spPr>
        <p:txBody>
          <a:bodyPr wrap="none" rtlCol="0">
            <a:spAutoFit/>
          </a:bodyPr>
          <a:lstStyle/>
          <a:p>
            <a:r>
              <a:rPr lang="en-GB" b="1" dirty="0">
                <a:latin typeface="Century Gothic" panose="020B0502020202020204" pitchFamily="34" charset="0"/>
              </a:rPr>
              <a:t>0</a:t>
            </a:r>
          </a:p>
        </p:txBody>
      </p:sp>
      <p:sp>
        <p:nvSpPr>
          <p:cNvPr id="11" name="TextBox 10">
            <a:extLst>
              <a:ext uri="{FF2B5EF4-FFF2-40B4-BE49-F238E27FC236}">
                <a16:creationId xmlns:a16="http://schemas.microsoft.com/office/drawing/2014/main" id="{12258547-BB45-FC79-05D5-CC4C9E9CD090}"/>
              </a:ext>
            </a:extLst>
          </p:cNvPr>
          <p:cNvSpPr txBox="1"/>
          <p:nvPr/>
        </p:nvSpPr>
        <p:spPr>
          <a:xfrm>
            <a:off x="613126" y="4473998"/>
            <a:ext cx="444352" cy="369332"/>
          </a:xfrm>
          <a:prstGeom prst="rect">
            <a:avLst/>
          </a:prstGeom>
          <a:noFill/>
        </p:spPr>
        <p:txBody>
          <a:bodyPr wrap="none" rtlCol="0">
            <a:spAutoFit/>
          </a:bodyPr>
          <a:lstStyle/>
          <a:p>
            <a:r>
              <a:rPr lang="en-GB" b="1" dirty="0">
                <a:latin typeface="Century Gothic" panose="020B0502020202020204" pitchFamily="34" charset="0"/>
              </a:rPr>
              <a:t>10</a:t>
            </a:r>
          </a:p>
        </p:txBody>
      </p:sp>
      <p:sp>
        <p:nvSpPr>
          <p:cNvPr id="12" name="TextBox 11">
            <a:extLst>
              <a:ext uri="{FF2B5EF4-FFF2-40B4-BE49-F238E27FC236}">
                <a16:creationId xmlns:a16="http://schemas.microsoft.com/office/drawing/2014/main" id="{4032B0C9-D180-DA4C-99BF-8B4275BD2DAF}"/>
              </a:ext>
            </a:extLst>
          </p:cNvPr>
          <p:cNvSpPr txBox="1"/>
          <p:nvPr/>
        </p:nvSpPr>
        <p:spPr>
          <a:xfrm>
            <a:off x="590188" y="3255146"/>
            <a:ext cx="444352" cy="369332"/>
          </a:xfrm>
          <a:prstGeom prst="rect">
            <a:avLst/>
          </a:prstGeom>
          <a:noFill/>
        </p:spPr>
        <p:txBody>
          <a:bodyPr wrap="none" rtlCol="0">
            <a:spAutoFit/>
          </a:bodyPr>
          <a:lstStyle/>
          <a:p>
            <a:r>
              <a:rPr lang="en-GB" b="1" dirty="0">
                <a:latin typeface="Century Gothic" panose="020B0502020202020204" pitchFamily="34" charset="0"/>
              </a:rPr>
              <a:t>20</a:t>
            </a:r>
          </a:p>
        </p:txBody>
      </p:sp>
      <p:sp>
        <p:nvSpPr>
          <p:cNvPr id="13" name="TextBox 12">
            <a:extLst>
              <a:ext uri="{FF2B5EF4-FFF2-40B4-BE49-F238E27FC236}">
                <a16:creationId xmlns:a16="http://schemas.microsoft.com/office/drawing/2014/main" id="{AF313182-FA93-98B8-896E-37442935127D}"/>
              </a:ext>
            </a:extLst>
          </p:cNvPr>
          <p:cNvSpPr txBox="1"/>
          <p:nvPr/>
        </p:nvSpPr>
        <p:spPr>
          <a:xfrm>
            <a:off x="612691" y="2052623"/>
            <a:ext cx="444352" cy="369332"/>
          </a:xfrm>
          <a:prstGeom prst="rect">
            <a:avLst/>
          </a:prstGeom>
          <a:noFill/>
        </p:spPr>
        <p:txBody>
          <a:bodyPr wrap="none" rtlCol="0">
            <a:spAutoFit/>
          </a:bodyPr>
          <a:lstStyle/>
          <a:p>
            <a:r>
              <a:rPr lang="en-GB" b="1" dirty="0">
                <a:latin typeface="Century Gothic" panose="020B0502020202020204" pitchFamily="34" charset="0"/>
              </a:rPr>
              <a:t>30</a:t>
            </a:r>
          </a:p>
        </p:txBody>
      </p:sp>
      <p:sp>
        <p:nvSpPr>
          <p:cNvPr id="14" name="TextBox 13">
            <a:extLst>
              <a:ext uri="{FF2B5EF4-FFF2-40B4-BE49-F238E27FC236}">
                <a16:creationId xmlns:a16="http://schemas.microsoft.com/office/drawing/2014/main" id="{EC40B7DA-828F-D93F-6555-144A4936B70C}"/>
              </a:ext>
            </a:extLst>
          </p:cNvPr>
          <p:cNvSpPr txBox="1"/>
          <p:nvPr/>
        </p:nvSpPr>
        <p:spPr>
          <a:xfrm>
            <a:off x="589698" y="855426"/>
            <a:ext cx="444352" cy="369332"/>
          </a:xfrm>
          <a:prstGeom prst="rect">
            <a:avLst/>
          </a:prstGeom>
          <a:noFill/>
        </p:spPr>
        <p:txBody>
          <a:bodyPr wrap="none" rtlCol="0">
            <a:spAutoFit/>
          </a:bodyPr>
          <a:lstStyle/>
          <a:p>
            <a:r>
              <a:rPr lang="en-GB" b="1" dirty="0">
                <a:latin typeface="Century Gothic" panose="020B0502020202020204" pitchFamily="34" charset="0"/>
              </a:rPr>
              <a:t>40</a:t>
            </a:r>
          </a:p>
        </p:txBody>
      </p:sp>
      <p:sp>
        <p:nvSpPr>
          <p:cNvPr id="19" name="TextBox 18">
            <a:extLst>
              <a:ext uri="{FF2B5EF4-FFF2-40B4-BE49-F238E27FC236}">
                <a16:creationId xmlns:a16="http://schemas.microsoft.com/office/drawing/2014/main" id="{C7B3338C-B47F-8407-5382-7C352D9486C8}"/>
              </a:ext>
            </a:extLst>
          </p:cNvPr>
          <p:cNvSpPr txBox="1"/>
          <p:nvPr/>
        </p:nvSpPr>
        <p:spPr>
          <a:xfrm>
            <a:off x="6070205" y="1428546"/>
            <a:ext cx="5334000" cy="707886"/>
          </a:xfrm>
          <a:prstGeom prst="rect">
            <a:avLst/>
          </a:prstGeom>
          <a:noFill/>
        </p:spPr>
        <p:txBody>
          <a:bodyPr wrap="square" rtlCol="0">
            <a:spAutoFit/>
          </a:bodyPr>
          <a:lstStyle/>
          <a:p>
            <a:r>
              <a:rPr lang="en-GB" sz="2000" dirty="0">
                <a:latin typeface="Century Gothic" panose="020B0502020202020204" pitchFamily="34" charset="0"/>
              </a:rPr>
              <a:t>(a) State the mass of the key at the start of the electrolysis process (1)</a:t>
            </a:r>
          </a:p>
        </p:txBody>
      </p:sp>
      <p:sp>
        <p:nvSpPr>
          <p:cNvPr id="20" name="TextBox 19">
            <a:extLst>
              <a:ext uri="{FF2B5EF4-FFF2-40B4-BE49-F238E27FC236}">
                <a16:creationId xmlns:a16="http://schemas.microsoft.com/office/drawing/2014/main" id="{E6E500FB-1B22-4C1F-9414-A5D73661202C}"/>
              </a:ext>
            </a:extLst>
          </p:cNvPr>
          <p:cNvSpPr txBox="1"/>
          <p:nvPr/>
        </p:nvSpPr>
        <p:spPr>
          <a:xfrm>
            <a:off x="6074711" y="2396412"/>
            <a:ext cx="5133472" cy="707886"/>
          </a:xfrm>
          <a:prstGeom prst="rect">
            <a:avLst/>
          </a:prstGeom>
          <a:noFill/>
        </p:spPr>
        <p:txBody>
          <a:bodyPr wrap="square" rtlCol="0">
            <a:spAutoFit/>
          </a:bodyPr>
          <a:lstStyle/>
          <a:p>
            <a:r>
              <a:rPr lang="en-GB" sz="2000" dirty="0">
                <a:latin typeface="Century Gothic" panose="020B0502020202020204" pitchFamily="34" charset="0"/>
              </a:rPr>
              <a:t>(b) Predict the mass of the key after 8 minutes (1)</a:t>
            </a:r>
          </a:p>
        </p:txBody>
      </p:sp>
      <p:sp>
        <p:nvSpPr>
          <p:cNvPr id="21" name="TextBox 20">
            <a:extLst>
              <a:ext uri="{FF2B5EF4-FFF2-40B4-BE49-F238E27FC236}">
                <a16:creationId xmlns:a16="http://schemas.microsoft.com/office/drawing/2014/main" id="{C2242C22-8AD2-63AD-43A8-764EBA1E5A8C}"/>
              </a:ext>
            </a:extLst>
          </p:cNvPr>
          <p:cNvSpPr txBox="1"/>
          <p:nvPr/>
        </p:nvSpPr>
        <p:spPr>
          <a:xfrm>
            <a:off x="6074711" y="476863"/>
            <a:ext cx="5334000" cy="707886"/>
          </a:xfrm>
          <a:prstGeom prst="rect">
            <a:avLst/>
          </a:prstGeom>
          <a:noFill/>
        </p:spPr>
        <p:txBody>
          <a:bodyPr wrap="square" rtlCol="0">
            <a:spAutoFit/>
          </a:bodyPr>
          <a:lstStyle/>
          <a:p>
            <a:r>
              <a:rPr lang="en-GB" sz="2000" dirty="0">
                <a:latin typeface="Century Gothic" panose="020B0502020202020204" pitchFamily="34" charset="0"/>
              </a:rPr>
              <a:t>A student plotted this graph as she electroplated a key with gold.</a:t>
            </a:r>
          </a:p>
        </p:txBody>
      </p:sp>
      <p:sp>
        <p:nvSpPr>
          <p:cNvPr id="22" name="TextBox 21">
            <a:extLst>
              <a:ext uri="{FF2B5EF4-FFF2-40B4-BE49-F238E27FC236}">
                <a16:creationId xmlns:a16="http://schemas.microsoft.com/office/drawing/2014/main" id="{DA1EE500-39C8-E9F3-276E-EF8E0F9FA3E8}"/>
              </a:ext>
            </a:extLst>
          </p:cNvPr>
          <p:cNvSpPr txBox="1"/>
          <p:nvPr/>
        </p:nvSpPr>
        <p:spPr>
          <a:xfrm>
            <a:off x="6074711" y="3151880"/>
            <a:ext cx="5133472" cy="1631216"/>
          </a:xfrm>
          <a:prstGeom prst="rect">
            <a:avLst/>
          </a:prstGeom>
          <a:noFill/>
        </p:spPr>
        <p:txBody>
          <a:bodyPr wrap="square" rtlCol="0">
            <a:spAutoFit/>
          </a:bodyPr>
          <a:lstStyle/>
          <a:p>
            <a:r>
              <a:rPr lang="en-GB" sz="2000" dirty="0">
                <a:latin typeface="Century Gothic" panose="020B0502020202020204" pitchFamily="34" charset="0"/>
              </a:rPr>
              <a:t>(c) Some of the gold produced did not stick to the key, but sank to the bottom of the electrolysis container. Suggest how the student obtained the measurement at 6 minutes. (3)</a:t>
            </a:r>
          </a:p>
        </p:txBody>
      </p:sp>
      <p:sp>
        <p:nvSpPr>
          <p:cNvPr id="23" name="TextBox 22">
            <a:extLst>
              <a:ext uri="{FF2B5EF4-FFF2-40B4-BE49-F238E27FC236}">
                <a16:creationId xmlns:a16="http://schemas.microsoft.com/office/drawing/2014/main" id="{3B32EB78-CED0-8063-5939-6880B8EF0E66}"/>
              </a:ext>
            </a:extLst>
          </p:cNvPr>
          <p:cNvSpPr txBox="1"/>
          <p:nvPr/>
        </p:nvSpPr>
        <p:spPr>
          <a:xfrm>
            <a:off x="6065699" y="2073897"/>
            <a:ext cx="3858749"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The mass of the key was 10 g.</a:t>
            </a:r>
          </a:p>
        </p:txBody>
      </p:sp>
      <p:sp>
        <p:nvSpPr>
          <p:cNvPr id="24" name="TextBox 23">
            <a:extLst>
              <a:ext uri="{FF2B5EF4-FFF2-40B4-BE49-F238E27FC236}">
                <a16:creationId xmlns:a16="http://schemas.microsoft.com/office/drawing/2014/main" id="{C8130A7C-1113-E00D-C363-73828937A40B}"/>
              </a:ext>
            </a:extLst>
          </p:cNvPr>
          <p:cNvSpPr txBox="1"/>
          <p:nvPr/>
        </p:nvSpPr>
        <p:spPr>
          <a:xfrm>
            <a:off x="7637443" y="2730620"/>
            <a:ext cx="715260"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26 g</a:t>
            </a:r>
          </a:p>
        </p:txBody>
      </p:sp>
      <p:sp>
        <p:nvSpPr>
          <p:cNvPr id="25" name="TextBox 24">
            <a:extLst>
              <a:ext uri="{FF2B5EF4-FFF2-40B4-BE49-F238E27FC236}">
                <a16:creationId xmlns:a16="http://schemas.microsoft.com/office/drawing/2014/main" id="{45A81F92-8712-024C-C7CA-09BBB9B6E137}"/>
              </a:ext>
            </a:extLst>
          </p:cNvPr>
          <p:cNvSpPr txBox="1"/>
          <p:nvPr/>
        </p:nvSpPr>
        <p:spPr>
          <a:xfrm>
            <a:off x="6061157" y="4804246"/>
            <a:ext cx="5329494" cy="1631216"/>
          </a:xfrm>
          <a:prstGeom prst="rect">
            <a:avLst/>
          </a:prstGeom>
          <a:noFill/>
        </p:spPr>
        <p:txBody>
          <a:bodyPr wrap="square" rtlCol="0">
            <a:spAutoFit/>
          </a:bodyPr>
          <a:lstStyle/>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filter the solution to obtain all of the gold</a:t>
            </a:r>
          </a:p>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wash and dry the gold (residue)</a:t>
            </a:r>
          </a:p>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weigh the gold collected</a:t>
            </a:r>
          </a:p>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Add to the increase in mass of the key</a:t>
            </a:r>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131884D7-2505-C20A-5497-93F3B244CCB7}"/>
                  </a:ext>
                </a:extLst>
              </p14:cNvPr>
              <p14:cNvContentPartPr/>
              <p14:nvPr/>
            </p14:nvContentPartPr>
            <p14:xfrm>
              <a:off x="1058091" y="4650994"/>
              <a:ext cx="360" cy="360"/>
            </p14:xfrm>
          </p:contentPart>
        </mc:Choice>
        <mc:Fallback xmlns="">
          <p:pic>
            <p:nvPicPr>
              <p:cNvPr id="26" name="Ink 25">
                <a:extLst>
                  <a:ext uri="{FF2B5EF4-FFF2-40B4-BE49-F238E27FC236}">
                    <a16:creationId xmlns:a16="http://schemas.microsoft.com/office/drawing/2014/main" id="{131884D7-2505-C20A-5497-93F3B244CCB7}"/>
                  </a:ext>
                </a:extLst>
              </p:cNvPr>
              <p:cNvPicPr/>
              <p:nvPr/>
            </p:nvPicPr>
            <p:blipFill>
              <a:blip r:embed="rId5"/>
              <a:stretch>
                <a:fillRect/>
              </a:stretch>
            </p:blipFill>
            <p:spPr>
              <a:xfrm>
                <a:off x="1022451" y="46149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7BB7853B-97BA-6C96-DDF7-3979543F0575}"/>
                  </a:ext>
                </a:extLst>
              </p14:cNvPr>
              <p14:cNvContentPartPr/>
              <p14:nvPr/>
            </p14:nvContentPartPr>
            <p14:xfrm>
              <a:off x="2260491" y="4159234"/>
              <a:ext cx="360" cy="360"/>
            </p14:xfrm>
          </p:contentPart>
        </mc:Choice>
        <mc:Fallback xmlns="">
          <p:pic>
            <p:nvPicPr>
              <p:cNvPr id="27" name="Ink 26">
                <a:extLst>
                  <a:ext uri="{FF2B5EF4-FFF2-40B4-BE49-F238E27FC236}">
                    <a16:creationId xmlns:a16="http://schemas.microsoft.com/office/drawing/2014/main" id="{7BB7853B-97BA-6C96-DDF7-3979543F0575}"/>
                  </a:ext>
                </a:extLst>
              </p:cNvPr>
              <p:cNvPicPr/>
              <p:nvPr/>
            </p:nvPicPr>
            <p:blipFill>
              <a:blip r:embed="rId5"/>
              <a:stretch>
                <a:fillRect/>
              </a:stretch>
            </p:blipFill>
            <p:spPr>
              <a:xfrm>
                <a:off x="2224491" y="41232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C51FBFBB-EA66-A261-7085-B73A7DC27396}"/>
                  </a:ext>
                </a:extLst>
              </p14:cNvPr>
              <p14:cNvContentPartPr/>
              <p14:nvPr/>
            </p14:nvContentPartPr>
            <p14:xfrm>
              <a:off x="3457851" y="3660634"/>
              <a:ext cx="360" cy="360"/>
            </p14:xfrm>
          </p:contentPart>
        </mc:Choice>
        <mc:Fallback xmlns="">
          <p:pic>
            <p:nvPicPr>
              <p:cNvPr id="28" name="Ink 27">
                <a:extLst>
                  <a:ext uri="{FF2B5EF4-FFF2-40B4-BE49-F238E27FC236}">
                    <a16:creationId xmlns:a16="http://schemas.microsoft.com/office/drawing/2014/main" id="{C51FBFBB-EA66-A261-7085-B73A7DC27396}"/>
                  </a:ext>
                </a:extLst>
              </p:cNvPr>
              <p:cNvPicPr/>
              <p:nvPr/>
            </p:nvPicPr>
            <p:blipFill>
              <a:blip r:embed="rId5"/>
              <a:stretch>
                <a:fillRect/>
              </a:stretch>
            </p:blipFill>
            <p:spPr>
              <a:xfrm>
                <a:off x="3422211" y="362499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8437A11A-3E4B-0917-0B38-3AE16F916224}"/>
                  </a:ext>
                </a:extLst>
              </p14:cNvPr>
              <p14:cNvContentPartPr/>
              <p14:nvPr/>
            </p14:nvContentPartPr>
            <p14:xfrm>
              <a:off x="4684371" y="3169594"/>
              <a:ext cx="360" cy="360"/>
            </p14:xfrm>
          </p:contentPart>
        </mc:Choice>
        <mc:Fallback xmlns="">
          <p:pic>
            <p:nvPicPr>
              <p:cNvPr id="29" name="Ink 28">
                <a:extLst>
                  <a:ext uri="{FF2B5EF4-FFF2-40B4-BE49-F238E27FC236}">
                    <a16:creationId xmlns:a16="http://schemas.microsoft.com/office/drawing/2014/main" id="{8437A11A-3E4B-0917-0B38-3AE16F916224}"/>
                  </a:ext>
                </a:extLst>
              </p:cNvPr>
              <p:cNvPicPr/>
              <p:nvPr/>
            </p:nvPicPr>
            <p:blipFill>
              <a:blip r:embed="rId5"/>
              <a:stretch>
                <a:fillRect/>
              </a:stretch>
            </p:blipFill>
            <p:spPr>
              <a:xfrm>
                <a:off x="4648731" y="3133594"/>
                <a:ext cx="72000" cy="72000"/>
              </a:xfrm>
              <a:prstGeom prst="rect">
                <a:avLst/>
              </a:prstGeom>
            </p:spPr>
          </p:pic>
        </mc:Fallback>
      </mc:AlternateContent>
      <p:cxnSp>
        <p:nvCxnSpPr>
          <p:cNvPr id="15" name="Straight Connector 14">
            <a:extLst>
              <a:ext uri="{FF2B5EF4-FFF2-40B4-BE49-F238E27FC236}">
                <a16:creationId xmlns:a16="http://schemas.microsoft.com/office/drawing/2014/main" id="{6BFFA938-EE1B-4C4F-A99A-837513A451F9}"/>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220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1" end="1"/>
                                            </p:txEl>
                                          </p:spTgt>
                                        </p:tgtEl>
                                        <p:attrNameLst>
                                          <p:attrName>style.visibility</p:attrName>
                                        </p:attrNameLst>
                                      </p:cBhvr>
                                      <p:to>
                                        <p:strVal val="visible"/>
                                      </p:to>
                                    </p:set>
                                    <p:animEffect transition="in" filter="fade">
                                      <p:cBhvr>
                                        <p:cTn id="37" dur="500"/>
                                        <p:tgtEl>
                                          <p:spTgt spid="2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xEl>
                                              <p:pRg st="2" end="2"/>
                                            </p:txEl>
                                          </p:spTgt>
                                        </p:tgtEl>
                                        <p:attrNameLst>
                                          <p:attrName>style.visibility</p:attrName>
                                        </p:attrNameLst>
                                      </p:cBhvr>
                                      <p:to>
                                        <p:strVal val="visible"/>
                                      </p:to>
                                    </p:set>
                                    <p:animEffect transition="in" filter="fade">
                                      <p:cBhvr>
                                        <p:cTn id="42" dur="500"/>
                                        <p:tgtEl>
                                          <p:spTgt spid="2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xEl>
                                              <p:pRg st="3" end="3"/>
                                            </p:txEl>
                                          </p:spTgt>
                                        </p:tgtEl>
                                        <p:attrNameLst>
                                          <p:attrName>style.visibility</p:attrName>
                                        </p:attrNameLst>
                                      </p:cBhvr>
                                      <p:to>
                                        <p:strVal val="visible"/>
                                      </p:to>
                                    </p:set>
                                    <p:animEffect transition="in" filter="fade">
                                      <p:cBhvr>
                                        <p:cTn id="47"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BD4D-6079-2947-9B03-5AE5790D61BA}"/>
              </a:ext>
            </a:extLst>
          </p:cNvPr>
          <p:cNvSpPr>
            <a:spLocks noGrp="1"/>
          </p:cNvSpPr>
          <p:nvPr>
            <p:ph type="title" idx="4294967295"/>
          </p:nvPr>
        </p:nvSpPr>
        <p:spPr>
          <a:xfrm>
            <a:off x="0" y="0"/>
            <a:ext cx="10620375" cy="720725"/>
          </a:xfrm>
        </p:spPr>
        <p:txBody>
          <a:bodyPr>
            <a:normAutofit/>
          </a:bodyPr>
          <a:lstStyle/>
          <a:p>
            <a:r>
              <a:rPr lang="en-GB" sz="2600" b="1" dirty="0">
                <a:latin typeface="Century Gothic" panose="020B0502020202020204" pitchFamily="34" charset="0"/>
              </a:rPr>
              <a:t>You: Electroplating a cathode</a:t>
            </a:r>
          </a:p>
        </p:txBody>
      </p:sp>
      <p:pic>
        <p:nvPicPr>
          <p:cNvPr id="1026" name="Picture 2" descr="upload.wikimedia.org/wikipedia/commons/thumb/9/...">
            <a:extLst>
              <a:ext uri="{FF2B5EF4-FFF2-40B4-BE49-F238E27FC236}">
                <a16:creationId xmlns:a16="http://schemas.microsoft.com/office/drawing/2014/main" id="{E63184F1-833F-ED41-A22C-4066F49CE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4540" y="984695"/>
            <a:ext cx="4860934" cy="48609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3E1C6EE-580B-62CB-8C5D-47524DBA6D88}"/>
              </a:ext>
            </a:extLst>
          </p:cNvPr>
          <p:cNvSpPr txBox="1"/>
          <p:nvPr/>
        </p:nvSpPr>
        <p:spPr>
          <a:xfrm>
            <a:off x="2806843" y="6273611"/>
            <a:ext cx="1042273" cy="369332"/>
          </a:xfrm>
          <a:prstGeom prst="rect">
            <a:avLst/>
          </a:prstGeom>
          <a:noFill/>
        </p:spPr>
        <p:txBody>
          <a:bodyPr wrap="none" rtlCol="0">
            <a:spAutoFit/>
          </a:bodyPr>
          <a:lstStyle/>
          <a:p>
            <a:r>
              <a:rPr lang="en-GB" b="1" dirty="0">
                <a:latin typeface="Century Gothic" panose="020B0502020202020204" pitchFamily="34" charset="0"/>
              </a:rPr>
              <a:t>Time (s)</a:t>
            </a:r>
          </a:p>
        </p:txBody>
      </p:sp>
      <p:sp>
        <p:nvSpPr>
          <p:cNvPr id="4" name="TextBox 3">
            <a:extLst>
              <a:ext uri="{FF2B5EF4-FFF2-40B4-BE49-F238E27FC236}">
                <a16:creationId xmlns:a16="http://schemas.microsoft.com/office/drawing/2014/main" id="{03E17B31-2F19-87AB-09D6-73568C378715}"/>
              </a:ext>
            </a:extLst>
          </p:cNvPr>
          <p:cNvSpPr txBox="1"/>
          <p:nvPr/>
        </p:nvSpPr>
        <p:spPr>
          <a:xfrm rot="16200000">
            <a:off x="-874330" y="3244334"/>
            <a:ext cx="2459328" cy="369332"/>
          </a:xfrm>
          <a:prstGeom prst="rect">
            <a:avLst/>
          </a:prstGeom>
          <a:noFill/>
        </p:spPr>
        <p:txBody>
          <a:bodyPr wrap="none" rtlCol="0">
            <a:spAutoFit/>
          </a:bodyPr>
          <a:lstStyle/>
          <a:p>
            <a:r>
              <a:rPr lang="en-GB" b="1" dirty="0">
                <a:latin typeface="Century Gothic" panose="020B0502020202020204" pitchFamily="34" charset="0"/>
              </a:rPr>
              <a:t>Mass of cathode (g)</a:t>
            </a:r>
          </a:p>
        </p:txBody>
      </p:sp>
      <p:sp>
        <p:nvSpPr>
          <p:cNvPr id="5" name="TextBox 4">
            <a:extLst>
              <a:ext uri="{FF2B5EF4-FFF2-40B4-BE49-F238E27FC236}">
                <a16:creationId xmlns:a16="http://schemas.microsoft.com/office/drawing/2014/main" id="{C4652E8A-7B6C-7129-836B-AA8B9E574A3A}"/>
              </a:ext>
            </a:extLst>
          </p:cNvPr>
          <p:cNvSpPr txBox="1"/>
          <p:nvPr/>
        </p:nvSpPr>
        <p:spPr>
          <a:xfrm>
            <a:off x="1960512" y="5904279"/>
            <a:ext cx="444352" cy="369332"/>
          </a:xfrm>
          <a:prstGeom prst="rect">
            <a:avLst/>
          </a:prstGeom>
          <a:noFill/>
        </p:spPr>
        <p:txBody>
          <a:bodyPr wrap="none" rtlCol="0">
            <a:spAutoFit/>
          </a:bodyPr>
          <a:lstStyle/>
          <a:p>
            <a:r>
              <a:rPr lang="en-GB" b="1" dirty="0">
                <a:latin typeface="Century Gothic" panose="020B0502020202020204" pitchFamily="34" charset="0"/>
              </a:rPr>
              <a:t>30</a:t>
            </a:r>
          </a:p>
        </p:txBody>
      </p:sp>
      <p:sp>
        <p:nvSpPr>
          <p:cNvPr id="6" name="TextBox 5">
            <a:extLst>
              <a:ext uri="{FF2B5EF4-FFF2-40B4-BE49-F238E27FC236}">
                <a16:creationId xmlns:a16="http://schemas.microsoft.com/office/drawing/2014/main" id="{AF1D7851-1F8E-9501-1671-895A84A4D9D7}"/>
              </a:ext>
            </a:extLst>
          </p:cNvPr>
          <p:cNvSpPr txBox="1"/>
          <p:nvPr/>
        </p:nvSpPr>
        <p:spPr>
          <a:xfrm>
            <a:off x="3177909" y="5901493"/>
            <a:ext cx="444352" cy="369332"/>
          </a:xfrm>
          <a:prstGeom prst="rect">
            <a:avLst/>
          </a:prstGeom>
          <a:noFill/>
        </p:spPr>
        <p:txBody>
          <a:bodyPr wrap="none" rtlCol="0">
            <a:spAutoFit/>
          </a:bodyPr>
          <a:lstStyle/>
          <a:p>
            <a:r>
              <a:rPr lang="en-GB" b="1" dirty="0">
                <a:latin typeface="Century Gothic" panose="020B0502020202020204" pitchFamily="34" charset="0"/>
              </a:rPr>
              <a:t>60</a:t>
            </a:r>
          </a:p>
        </p:txBody>
      </p:sp>
      <p:sp>
        <p:nvSpPr>
          <p:cNvPr id="7" name="TextBox 6">
            <a:extLst>
              <a:ext uri="{FF2B5EF4-FFF2-40B4-BE49-F238E27FC236}">
                <a16:creationId xmlns:a16="http://schemas.microsoft.com/office/drawing/2014/main" id="{E7B22AFF-997B-9923-84DC-DDE14ED61DCA}"/>
              </a:ext>
            </a:extLst>
          </p:cNvPr>
          <p:cNvSpPr txBox="1"/>
          <p:nvPr/>
        </p:nvSpPr>
        <p:spPr>
          <a:xfrm>
            <a:off x="4384049" y="5901493"/>
            <a:ext cx="444352" cy="369332"/>
          </a:xfrm>
          <a:prstGeom prst="rect">
            <a:avLst/>
          </a:prstGeom>
          <a:noFill/>
        </p:spPr>
        <p:txBody>
          <a:bodyPr wrap="none" rtlCol="0">
            <a:spAutoFit/>
          </a:bodyPr>
          <a:lstStyle/>
          <a:p>
            <a:r>
              <a:rPr lang="en-GB" b="1" dirty="0">
                <a:latin typeface="Century Gothic" panose="020B0502020202020204" pitchFamily="34" charset="0"/>
              </a:rPr>
              <a:t>90</a:t>
            </a:r>
          </a:p>
        </p:txBody>
      </p:sp>
      <p:sp>
        <p:nvSpPr>
          <p:cNvPr id="8" name="TextBox 7">
            <a:extLst>
              <a:ext uri="{FF2B5EF4-FFF2-40B4-BE49-F238E27FC236}">
                <a16:creationId xmlns:a16="http://schemas.microsoft.com/office/drawing/2014/main" id="{C64BE072-E6FC-CD75-E7AA-BE5CBED154A9}"/>
              </a:ext>
            </a:extLst>
          </p:cNvPr>
          <p:cNvSpPr txBox="1"/>
          <p:nvPr/>
        </p:nvSpPr>
        <p:spPr>
          <a:xfrm>
            <a:off x="5496009" y="5888230"/>
            <a:ext cx="574196" cy="369332"/>
          </a:xfrm>
          <a:prstGeom prst="rect">
            <a:avLst/>
          </a:prstGeom>
          <a:noFill/>
        </p:spPr>
        <p:txBody>
          <a:bodyPr wrap="none" rtlCol="0">
            <a:spAutoFit/>
          </a:bodyPr>
          <a:lstStyle/>
          <a:p>
            <a:r>
              <a:rPr lang="en-GB" b="1" dirty="0">
                <a:latin typeface="Century Gothic" panose="020B0502020202020204" pitchFamily="34" charset="0"/>
              </a:rPr>
              <a:t>120</a:t>
            </a:r>
          </a:p>
        </p:txBody>
      </p:sp>
      <p:sp>
        <p:nvSpPr>
          <p:cNvPr id="9" name="TextBox 8">
            <a:extLst>
              <a:ext uri="{FF2B5EF4-FFF2-40B4-BE49-F238E27FC236}">
                <a16:creationId xmlns:a16="http://schemas.microsoft.com/office/drawing/2014/main" id="{670A8589-53B7-82C8-018B-0E5F6CBBCE47}"/>
              </a:ext>
            </a:extLst>
          </p:cNvPr>
          <p:cNvSpPr txBox="1"/>
          <p:nvPr/>
        </p:nvSpPr>
        <p:spPr>
          <a:xfrm>
            <a:off x="918408" y="5876744"/>
            <a:ext cx="314510" cy="369332"/>
          </a:xfrm>
          <a:prstGeom prst="rect">
            <a:avLst/>
          </a:prstGeom>
          <a:noFill/>
        </p:spPr>
        <p:txBody>
          <a:bodyPr wrap="none" rtlCol="0">
            <a:spAutoFit/>
          </a:bodyPr>
          <a:lstStyle/>
          <a:p>
            <a:r>
              <a:rPr lang="en-GB" b="1" dirty="0">
                <a:latin typeface="Century Gothic" panose="020B0502020202020204" pitchFamily="34" charset="0"/>
              </a:rPr>
              <a:t>0</a:t>
            </a:r>
          </a:p>
        </p:txBody>
      </p:sp>
      <p:sp>
        <p:nvSpPr>
          <p:cNvPr id="10" name="TextBox 9">
            <a:extLst>
              <a:ext uri="{FF2B5EF4-FFF2-40B4-BE49-F238E27FC236}">
                <a16:creationId xmlns:a16="http://schemas.microsoft.com/office/drawing/2014/main" id="{E4C235F4-0960-C533-FC29-EE019DBBCE3D}"/>
              </a:ext>
            </a:extLst>
          </p:cNvPr>
          <p:cNvSpPr txBox="1"/>
          <p:nvPr/>
        </p:nvSpPr>
        <p:spPr>
          <a:xfrm>
            <a:off x="630015" y="5676521"/>
            <a:ext cx="314510" cy="369332"/>
          </a:xfrm>
          <a:prstGeom prst="rect">
            <a:avLst/>
          </a:prstGeom>
          <a:noFill/>
        </p:spPr>
        <p:txBody>
          <a:bodyPr wrap="none" rtlCol="0">
            <a:spAutoFit/>
          </a:bodyPr>
          <a:lstStyle/>
          <a:p>
            <a:r>
              <a:rPr lang="en-GB" b="1" dirty="0">
                <a:latin typeface="Century Gothic" panose="020B0502020202020204" pitchFamily="34" charset="0"/>
              </a:rPr>
              <a:t>0</a:t>
            </a:r>
          </a:p>
        </p:txBody>
      </p:sp>
      <p:sp>
        <p:nvSpPr>
          <p:cNvPr id="11" name="TextBox 10">
            <a:extLst>
              <a:ext uri="{FF2B5EF4-FFF2-40B4-BE49-F238E27FC236}">
                <a16:creationId xmlns:a16="http://schemas.microsoft.com/office/drawing/2014/main" id="{12258547-BB45-FC79-05D5-CC4C9E9CD090}"/>
              </a:ext>
            </a:extLst>
          </p:cNvPr>
          <p:cNvSpPr txBox="1"/>
          <p:nvPr/>
        </p:nvSpPr>
        <p:spPr>
          <a:xfrm>
            <a:off x="613126" y="4473998"/>
            <a:ext cx="508473" cy="369332"/>
          </a:xfrm>
          <a:prstGeom prst="rect">
            <a:avLst/>
          </a:prstGeom>
          <a:noFill/>
        </p:spPr>
        <p:txBody>
          <a:bodyPr wrap="none" rtlCol="0">
            <a:spAutoFit/>
          </a:bodyPr>
          <a:lstStyle/>
          <a:p>
            <a:r>
              <a:rPr lang="en-GB" b="1" dirty="0">
                <a:latin typeface="Century Gothic" panose="020B0502020202020204" pitchFamily="34" charset="0"/>
              </a:rPr>
              <a:t>2.5</a:t>
            </a:r>
          </a:p>
        </p:txBody>
      </p:sp>
      <p:sp>
        <p:nvSpPr>
          <p:cNvPr id="12" name="TextBox 11">
            <a:extLst>
              <a:ext uri="{FF2B5EF4-FFF2-40B4-BE49-F238E27FC236}">
                <a16:creationId xmlns:a16="http://schemas.microsoft.com/office/drawing/2014/main" id="{4032B0C9-D180-DA4C-99BF-8B4275BD2DAF}"/>
              </a:ext>
            </a:extLst>
          </p:cNvPr>
          <p:cNvSpPr txBox="1"/>
          <p:nvPr/>
        </p:nvSpPr>
        <p:spPr>
          <a:xfrm>
            <a:off x="590188" y="3255146"/>
            <a:ext cx="314510" cy="369332"/>
          </a:xfrm>
          <a:prstGeom prst="rect">
            <a:avLst/>
          </a:prstGeom>
          <a:noFill/>
        </p:spPr>
        <p:txBody>
          <a:bodyPr wrap="none" rtlCol="0">
            <a:spAutoFit/>
          </a:bodyPr>
          <a:lstStyle/>
          <a:p>
            <a:r>
              <a:rPr lang="en-GB" b="1" dirty="0">
                <a:latin typeface="Century Gothic" panose="020B0502020202020204" pitchFamily="34" charset="0"/>
              </a:rPr>
              <a:t>5</a:t>
            </a:r>
          </a:p>
        </p:txBody>
      </p:sp>
      <p:sp>
        <p:nvSpPr>
          <p:cNvPr id="13" name="TextBox 12">
            <a:extLst>
              <a:ext uri="{FF2B5EF4-FFF2-40B4-BE49-F238E27FC236}">
                <a16:creationId xmlns:a16="http://schemas.microsoft.com/office/drawing/2014/main" id="{AF313182-FA93-98B8-896E-37442935127D}"/>
              </a:ext>
            </a:extLst>
          </p:cNvPr>
          <p:cNvSpPr txBox="1"/>
          <p:nvPr/>
        </p:nvSpPr>
        <p:spPr>
          <a:xfrm>
            <a:off x="612691" y="2052623"/>
            <a:ext cx="508473" cy="369332"/>
          </a:xfrm>
          <a:prstGeom prst="rect">
            <a:avLst/>
          </a:prstGeom>
          <a:noFill/>
        </p:spPr>
        <p:txBody>
          <a:bodyPr wrap="none" rtlCol="0">
            <a:spAutoFit/>
          </a:bodyPr>
          <a:lstStyle/>
          <a:p>
            <a:r>
              <a:rPr lang="en-GB" b="1" dirty="0">
                <a:latin typeface="Century Gothic" panose="020B0502020202020204" pitchFamily="34" charset="0"/>
              </a:rPr>
              <a:t>7.5</a:t>
            </a:r>
          </a:p>
        </p:txBody>
      </p:sp>
      <p:sp>
        <p:nvSpPr>
          <p:cNvPr id="14" name="TextBox 13">
            <a:extLst>
              <a:ext uri="{FF2B5EF4-FFF2-40B4-BE49-F238E27FC236}">
                <a16:creationId xmlns:a16="http://schemas.microsoft.com/office/drawing/2014/main" id="{EC40B7DA-828F-D93F-6555-144A4936B70C}"/>
              </a:ext>
            </a:extLst>
          </p:cNvPr>
          <p:cNvSpPr txBox="1"/>
          <p:nvPr/>
        </p:nvSpPr>
        <p:spPr>
          <a:xfrm>
            <a:off x="589698" y="855426"/>
            <a:ext cx="444352" cy="369332"/>
          </a:xfrm>
          <a:prstGeom prst="rect">
            <a:avLst/>
          </a:prstGeom>
          <a:noFill/>
        </p:spPr>
        <p:txBody>
          <a:bodyPr wrap="none" rtlCol="0">
            <a:spAutoFit/>
          </a:bodyPr>
          <a:lstStyle/>
          <a:p>
            <a:r>
              <a:rPr lang="en-GB" b="1" dirty="0">
                <a:latin typeface="Century Gothic" panose="020B0502020202020204" pitchFamily="34" charset="0"/>
              </a:rPr>
              <a:t>10</a:t>
            </a:r>
          </a:p>
        </p:txBody>
      </p:sp>
      <p:sp>
        <p:nvSpPr>
          <p:cNvPr id="19" name="TextBox 18">
            <a:extLst>
              <a:ext uri="{FF2B5EF4-FFF2-40B4-BE49-F238E27FC236}">
                <a16:creationId xmlns:a16="http://schemas.microsoft.com/office/drawing/2014/main" id="{C7B3338C-B47F-8407-5382-7C352D9486C8}"/>
              </a:ext>
            </a:extLst>
          </p:cNvPr>
          <p:cNvSpPr txBox="1"/>
          <p:nvPr/>
        </p:nvSpPr>
        <p:spPr>
          <a:xfrm>
            <a:off x="6070205" y="1428546"/>
            <a:ext cx="5334000" cy="707886"/>
          </a:xfrm>
          <a:prstGeom prst="rect">
            <a:avLst/>
          </a:prstGeom>
          <a:noFill/>
        </p:spPr>
        <p:txBody>
          <a:bodyPr wrap="square" rtlCol="0">
            <a:spAutoFit/>
          </a:bodyPr>
          <a:lstStyle/>
          <a:p>
            <a:r>
              <a:rPr lang="en-GB" sz="2000" dirty="0">
                <a:latin typeface="Century Gothic" panose="020B0502020202020204" pitchFamily="34" charset="0"/>
              </a:rPr>
              <a:t>(a) Describe the change in mass of the cathode (1)</a:t>
            </a:r>
          </a:p>
        </p:txBody>
      </p:sp>
      <p:sp>
        <p:nvSpPr>
          <p:cNvPr id="20" name="TextBox 19">
            <a:extLst>
              <a:ext uri="{FF2B5EF4-FFF2-40B4-BE49-F238E27FC236}">
                <a16:creationId xmlns:a16="http://schemas.microsoft.com/office/drawing/2014/main" id="{E6E500FB-1B22-4C1F-9414-A5D73661202C}"/>
              </a:ext>
            </a:extLst>
          </p:cNvPr>
          <p:cNvSpPr txBox="1"/>
          <p:nvPr/>
        </p:nvSpPr>
        <p:spPr>
          <a:xfrm>
            <a:off x="6074711" y="2396412"/>
            <a:ext cx="5133472" cy="707886"/>
          </a:xfrm>
          <a:prstGeom prst="rect">
            <a:avLst/>
          </a:prstGeom>
          <a:noFill/>
        </p:spPr>
        <p:txBody>
          <a:bodyPr wrap="square" rtlCol="0">
            <a:spAutoFit/>
          </a:bodyPr>
          <a:lstStyle/>
          <a:p>
            <a:r>
              <a:rPr lang="en-GB" sz="2000" dirty="0">
                <a:latin typeface="Century Gothic" panose="020B0502020202020204" pitchFamily="34" charset="0"/>
              </a:rPr>
              <a:t>(b) Predict the mass of the cathode after 120 seconds (1)</a:t>
            </a:r>
          </a:p>
        </p:txBody>
      </p:sp>
      <p:sp>
        <p:nvSpPr>
          <p:cNvPr id="21" name="TextBox 20">
            <a:extLst>
              <a:ext uri="{FF2B5EF4-FFF2-40B4-BE49-F238E27FC236}">
                <a16:creationId xmlns:a16="http://schemas.microsoft.com/office/drawing/2014/main" id="{C2242C22-8AD2-63AD-43A8-764EBA1E5A8C}"/>
              </a:ext>
            </a:extLst>
          </p:cNvPr>
          <p:cNvSpPr txBox="1"/>
          <p:nvPr/>
        </p:nvSpPr>
        <p:spPr>
          <a:xfrm>
            <a:off x="6074711" y="476863"/>
            <a:ext cx="5334000" cy="1015663"/>
          </a:xfrm>
          <a:prstGeom prst="rect">
            <a:avLst/>
          </a:prstGeom>
          <a:noFill/>
        </p:spPr>
        <p:txBody>
          <a:bodyPr wrap="square" rtlCol="0">
            <a:spAutoFit/>
          </a:bodyPr>
          <a:lstStyle/>
          <a:p>
            <a:r>
              <a:rPr lang="en-GB" sz="2000" dirty="0">
                <a:latin typeface="Century Gothic" panose="020B0502020202020204" pitchFamily="34" charset="0"/>
              </a:rPr>
              <a:t>A student plotted this graph as she investigated the electrolysis of silver chloride solution. </a:t>
            </a:r>
          </a:p>
        </p:txBody>
      </p:sp>
      <p:sp>
        <p:nvSpPr>
          <p:cNvPr id="22" name="TextBox 21">
            <a:extLst>
              <a:ext uri="{FF2B5EF4-FFF2-40B4-BE49-F238E27FC236}">
                <a16:creationId xmlns:a16="http://schemas.microsoft.com/office/drawing/2014/main" id="{DA1EE500-39C8-E9F3-276E-EF8E0F9FA3E8}"/>
              </a:ext>
            </a:extLst>
          </p:cNvPr>
          <p:cNvSpPr txBox="1"/>
          <p:nvPr/>
        </p:nvSpPr>
        <p:spPr>
          <a:xfrm>
            <a:off x="6074711" y="3151880"/>
            <a:ext cx="5133472" cy="1631216"/>
          </a:xfrm>
          <a:prstGeom prst="rect">
            <a:avLst/>
          </a:prstGeom>
          <a:noFill/>
        </p:spPr>
        <p:txBody>
          <a:bodyPr wrap="square" rtlCol="0">
            <a:spAutoFit/>
          </a:bodyPr>
          <a:lstStyle/>
          <a:p>
            <a:r>
              <a:rPr lang="en-GB" sz="2000" dirty="0">
                <a:latin typeface="Century Gothic" panose="020B0502020202020204" pitchFamily="34" charset="0"/>
              </a:rPr>
              <a:t>(c) Some of the silver produced did not stick to the electrode, but sank to the bottom of the beaker. Suggest how the student obtained the measurement at 90 seconds. (3)</a:t>
            </a:r>
          </a:p>
        </p:txBody>
      </p:sp>
      <p:sp>
        <p:nvSpPr>
          <p:cNvPr id="23" name="TextBox 22">
            <a:extLst>
              <a:ext uri="{FF2B5EF4-FFF2-40B4-BE49-F238E27FC236}">
                <a16:creationId xmlns:a16="http://schemas.microsoft.com/office/drawing/2014/main" id="{3B32EB78-CED0-8063-5939-6880B8EF0E66}"/>
              </a:ext>
            </a:extLst>
          </p:cNvPr>
          <p:cNvSpPr txBox="1"/>
          <p:nvPr/>
        </p:nvSpPr>
        <p:spPr>
          <a:xfrm>
            <a:off x="6065699" y="2073897"/>
            <a:ext cx="4903907"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The mass of the cathode is increasing.</a:t>
            </a:r>
          </a:p>
        </p:txBody>
      </p:sp>
      <p:sp>
        <p:nvSpPr>
          <p:cNvPr id="24" name="TextBox 23">
            <a:extLst>
              <a:ext uri="{FF2B5EF4-FFF2-40B4-BE49-F238E27FC236}">
                <a16:creationId xmlns:a16="http://schemas.microsoft.com/office/drawing/2014/main" id="{C8130A7C-1113-E00D-C363-73828937A40B}"/>
              </a:ext>
            </a:extLst>
          </p:cNvPr>
          <p:cNvSpPr txBox="1"/>
          <p:nvPr/>
        </p:nvSpPr>
        <p:spPr>
          <a:xfrm>
            <a:off x="8737205" y="2730620"/>
            <a:ext cx="715260"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10 g</a:t>
            </a:r>
          </a:p>
        </p:txBody>
      </p:sp>
      <p:sp>
        <p:nvSpPr>
          <p:cNvPr id="25" name="TextBox 24">
            <a:extLst>
              <a:ext uri="{FF2B5EF4-FFF2-40B4-BE49-F238E27FC236}">
                <a16:creationId xmlns:a16="http://schemas.microsoft.com/office/drawing/2014/main" id="{45A81F92-8712-024C-C7CA-09BBB9B6E137}"/>
              </a:ext>
            </a:extLst>
          </p:cNvPr>
          <p:cNvSpPr txBox="1"/>
          <p:nvPr/>
        </p:nvSpPr>
        <p:spPr>
          <a:xfrm>
            <a:off x="6061157" y="4804246"/>
            <a:ext cx="5329494" cy="1938992"/>
          </a:xfrm>
          <a:prstGeom prst="rect">
            <a:avLst/>
          </a:prstGeom>
          <a:noFill/>
        </p:spPr>
        <p:txBody>
          <a:bodyPr wrap="square" rtlCol="0">
            <a:spAutoFit/>
          </a:bodyPr>
          <a:lstStyle/>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filter the solution to obtain all of the silver</a:t>
            </a:r>
          </a:p>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wash and dry the silver (residue)</a:t>
            </a:r>
          </a:p>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weigh the silver collected</a:t>
            </a:r>
          </a:p>
          <a:p>
            <a:pPr marL="342900" indent="-342900">
              <a:buFont typeface="Arial" panose="020B0604020202020204" pitchFamily="34" charset="0"/>
              <a:buChar char="•"/>
            </a:pPr>
            <a:r>
              <a:rPr lang="en-GB" sz="2000" b="1" dirty="0">
                <a:solidFill>
                  <a:schemeClr val="accent2">
                    <a:lumMod val="60000"/>
                    <a:lumOff val="40000"/>
                  </a:schemeClr>
                </a:solidFill>
                <a:latin typeface="Century Gothic" panose="020B0502020202020204" pitchFamily="34" charset="0"/>
              </a:rPr>
              <a:t>Add to the increase in mass of the cathode</a:t>
            </a:r>
          </a:p>
        </p:txBody>
      </p:sp>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E34DD082-352F-BC4C-8F44-AB5B5A8E1069}"/>
                  </a:ext>
                </a:extLst>
              </p14:cNvPr>
              <p14:cNvContentPartPr/>
              <p14:nvPr/>
            </p14:nvContentPartPr>
            <p14:xfrm>
              <a:off x="1065291" y="5354074"/>
              <a:ext cx="360" cy="360"/>
            </p14:xfrm>
          </p:contentPart>
        </mc:Choice>
        <mc:Fallback xmlns="">
          <p:pic>
            <p:nvPicPr>
              <p:cNvPr id="26" name="Ink 25">
                <a:extLst>
                  <a:ext uri="{FF2B5EF4-FFF2-40B4-BE49-F238E27FC236}">
                    <a16:creationId xmlns:a16="http://schemas.microsoft.com/office/drawing/2014/main" id="{E34DD082-352F-BC4C-8F44-AB5B5A8E1069}"/>
                  </a:ext>
                </a:extLst>
              </p:cNvPr>
              <p:cNvPicPr/>
              <p:nvPr/>
            </p:nvPicPr>
            <p:blipFill>
              <a:blip r:embed="rId5"/>
              <a:stretch>
                <a:fillRect/>
              </a:stretch>
            </p:blipFill>
            <p:spPr>
              <a:xfrm>
                <a:off x="1029651" y="53184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7" name="Ink 26">
                <a:extLst>
                  <a:ext uri="{FF2B5EF4-FFF2-40B4-BE49-F238E27FC236}">
                    <a16:creationId xmlns:a16="http://schemas.microsoft.com/office/drawing/2014/main" id="{B633F8C6-F4F9-C083-7AFA-BA0A46EC931D}"/>
                  </a:ext>
                </a:extLst>
              </p14:cNvPr>
              <p14:cNvContentPartPr/>
              <p14:nvPr/>
            </p14:nvContentPartPr>
            <p14:xfrm>
              <a:off x="1554531" y="5131954"/>
              <a:ext cx="360" cy="360"/>
            </p14:xfrm>
          </p:contentPart>
        </mc:Choice>
        <mc:Fallback xmlns="">
          <p:pic>
            <p:nvPicPr>
              <p:cNvPr id="27" name="Ink 26">
                <a:extLst>
                  <a:ext uri="{FF2B5EF4-FFF2-40B4-BE49-F238E27FC236}">
                    <a16:creationId xmlns:a16="http://schemas.microsoft.com/office/drawing/2014/main" id="{B633F8C6-F4F9-C083-7AFA-BA0A46EC931D}"/>
                  </a:ext>
                </a:extLst>
              </p:cNvPr>
              <p:cNvPicPr/>
              <p:nvPr/>
            </p:nvPicPr>
            <p:blipFill>
              <a:blip r:embed="rId5"/>
              <a:stretch>
                <a:fillRect/>
              </a:stretch>
            </p:blipFill>
            <p:spPr>
              <a:xfrm>
                <a:off x="1518891" y="50959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8" name="Ink 27">
                <a:extLst>
                  <a:ext uri="{FF2B5EF4-FFF2-40B4-BE49-F238E27FC236}">
                    <a16:creationId xmlns:a16="http://schemas.microsoft.com/office/drawing/2014/main" id="{FD77DB3A-6AD6-9AB8-A432-F5B7BA5AE76D}"/>
                  </a:ext>
                </a:extLst>
              </p14:cNvPr>
              <p14:cNvContentPartPr/>
              <p14:nvPr/>
            </p14:nvContentPartPr>
            <p14:xfrm>
              <a:off x="2015331" y="4873834"/>
              <a:ext cx="360" cy="360"/>
            </p14:xfrm>
          </p:contentPart>
        </mc:Choice>
        <mc:Fallback xmlns="">
          <p:pic>
            <p:nvPicPr>
              <p:cNvPr id="28" name="Ink 27">
                <a:extLst>
                  <a:ext uri="{FF2B5EF4-FFF2-40B4-BE49-F238E27FC236}">
                    <a16:creationId xmlns:a16="http://schemas.microsoft.com/office/drawing/2014/main" id="{FD77DB3A-6AD6-9AB8-A432-F5B7BA5AE76D}"/>
                  </a:ext>
                </a:extLst>
              </p:cNvPr>
              <p:cNvPicPr/>
              <p:nvPr/>
            </p:nvPicPr>
            <p:blipFill>
              <a:blip r:embed="rId5"/>
              <a:stretch>
                <a:fillRect/>
              </a:stretch>
            </p:blipFill>
            <p:spPr>
              <a:xfrm>
                <a:off x="1979691" y="48378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0E65BA0A-9237-C323-2E91-0DFFB034544B}"/>
                  </a:ext>
                </a:extLst>
              </p14:cNvPr>
              <p14:cNvContentPartPr/>
              <p14:nvPr/>
            </p14:nvContentPartPr>
            <p14:xfrm>
              <a:off x="2497371" y="4429594"/>
              <a:ext cx="360" cy="360"/>
            </p14:xfrm>
          </p:contentPart>
        </mc:Choice>
        <mc:Fallback xmlns="">
          <p:pic>
            <p:nvPicPr>
              <p:cNvPr id="29" name="Ink 28">
                <a:extLst>
                  <a:ext uri="{FF2B5EF4-FFF2-40B4-BE49-F238E27FC236}">
                    <a16:creationId xmlns:a16="http://schemas.microsoft.com/office/drawing/2014/main" id="{0E65BA0A-9237-C323-2E91-0DFFB034544B}"/>
                  </a:ext>
                </a:extLst>
              </p:cNvPr>
              <p:cNvPicPr/>
              <p:nvPr/>
            </p:nvPicPr>
            <p:blipFill>
              <a:blip r:embed="rId5"/>
              <a:stretch>
                <a:fillRect/>
              </a:stretch>
            </p:blipFill>
            <p:spPr>
              <a:xfrm>
                <a:off x="2461371" y="43939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Ink 29">
                <a:extLst>
                  <a:ext uri="{FF2B5EF4-FFF2-40B4-BE49-F238E27FC236}">
                    <a16:creationId xmlns:a16="http://schemas.microsoft.com/office/drawing/2014/main" id="{CBB03E41-DD4C-45ED-D40F-52BF57CACB12}"/>
                  </a:ext>
                </a:extLst>
              </p14:cNvPr>
              <p14:cNvContentPartPr/>
              <p14:nvPr/>
            </p14:nvContentPartPr>
            <p14:xfrm>
              <a:off x="2764491" y="4148434"/>
              <a:ext cx="360" cy="360"/>
            </p14:xfrm>
          </p:contentPart>
        </mc:Choice>
        <mc:Fallback xmlns="">
          <p:pic>
            <p:nvPicPr>
              <p:cNvPr id="30" name="Ink 29">
                <a:extLst>
                  <a:ext uri="{FF2B5EF4-FFF2-40B4-BE49-F238E27FC236}">
                    <a16:creationId xmlns:a16="http://schemas.microsoft.com/office/drawing/2014/main" id="{CBB03E41-DD4C-45ED-D40F-52BF57CACB12}"/>
                  </a:ext>
                </a:extLst>
              </p:cNvPr>
              <p:cNvPicPr/>
              <p:nvPr/>
            </p:nvPicPr>
            <p:blipFill>
              <a:blip r:embed="rId5"/>
              <a:stretch>
                <a:fillRect/>
              </a:stretch>
            </p:blipFill>
            <p:spPr>
              <a:xfrm>
                <a:off x="2728851" y="41124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1" name="Ink 30">
                <a:extLst>
                  <a:ext uri="{FF2B5EF4-FFF2-40B4-BE49-F238E27FC236}">
                    <a16:creationId xmlns:a16="http://schemas.microsoft.com/office/drawing/2014/main" id="{99C6E9B2-760A-7A20-66BC-B6C7E0628229}"/>
                  </a:ext>
                </a:extLst>
              </p14:cNvPr>
              <p14:cNvContentPartPr/>
              <p14:nvPr/>
            </p14:nvContentPartPr>
            <p14:xfrm>
              <a:off x="3226011" y="3701674"/>
              <a:ext cx="360" cy="360"/>
            </p14:xfrm>
          </p:contentPart>
        </mc:Choice>
        <mc:Fallback xmlns="">
          <p:pic>
            <p:nvPicPr>
              <p:cNvPr id="31" name="Ink 30">
                <a:extLst>
                  <a:ext uri="{FF2B5EF4-FFF2-40B4-BE49-F238E27FC236}">
                    <a16:creationId xmlns:a16="http://schemas.microsoft.com/office/drawing/2014/main" id="{99C6E9B2-760A-7A20-66BC-B6C7E0628229}"/>
                  </a:ext>
                </a:extLst>
              </p:cNvPr>
              <p:cNvPicPr/>
              <p:nvPr/>
            </p:nvPicPr>
            <p:blipFill>
              <a:blip r:embed="rId5"/>
              <a:stretch>
                <a:fillRect/>
              </a:stretch>
            </p:blipFill>
            <p:spPr>
              <a:xfrm>
                <a:off x="3190371" y="36660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2" name="Ink 31">
                <a:extLst>
                  <a:ext uri="{FF2B5EF4-FFF2-40B4-BE49-F238E27FC236}">
                    <a16:creationId xmlns:a16="http://schemas.microsoft.com/office/drawing/2014/main" id="{DAFC3AA4-AF5A-91B7-1F4B-DBEA43C62820}"/>
                  </a:ext>
                </a:extLst>
              </p14:cNvPr>
              <p14:cNvContentPartPr/>
              <p14:nvPr/>
            </p14:nvContentPartPr>
            <p14:xfrm>
              <a:off x="3698691" y="3178954"/>
              <a:ext cx="360" cy="360"/>
            </p14:xfrm>
          </p:contentPart>
        </mc:Choice>
        <mc:Fallback xmlns="">
          <p:pic>
            <p:nvPicPr>
              <p:cNvPr id="32" name="Ink 31">
                <a:extLst>
                  <a:ext uri="{FF2B5EF4-FFF2-40B4-BE49-F238E27FC236}">
                    <a16:creationId xmlns:a16="http://schemas.microsoft.com/office/drawing/2014/main" id="{DAFC3AA4-AF5A-91B7-1F4B-DBEA43C62820}"/>
                  </a:ext>
                </a:extLst>
              </p:cNvPr>
              <p:cNvPicPr/>
              <p:nvPr/>
            </p:nvPicPr>
            <p:blipFill>
              <a:blip r:embed="rId5"/>
              <a:stretch>
                <a:fillRect/>
              </a:stretch>
            </p:blipFill>
            <p:spPr>
              <a:xfrm>
                <a:off x="3663051" y="31429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3" name="Ink 32">
                <a:extLst>
                  <a:ext uri="{FF2B5EF4-FFF2-40B4-BE49-F238E27FC236}">
                    <a16:creationId xmlns:a16="http://schemas.microsoft.com/office/drawing/2014/main" id="{8D2F3139-F7AA-4322-AB67-9663940F5072}"/>
                  </a:ext>
                </a:extLst>
              </p14:cNvPr>
              <p14:cNvContentPartPr/>
              <p14:nvPr/>
            </p14:nvContentPartPr>
            <p14:xfrm>
              <a:off x="4214571" y="2454994"/>
              <a:ext cx="360" cy="360"/>
            </p14:xfrm>
          </p:contentPart>
        </mc:Choice>
        <mc:Fallback xmlns="">
          <p:pic>
            <p:nvPicPr>
              <p:cNvPr id="33" name="Ink 32">
                <a:extLst>
                  <a:ext uri="{FF2B5EF4-FFF2-40B4-BE49-F238E27FC236}">
                    <a16:creationId xmlns:a16="http://schemas.microsoft.com/office/drawing/2014/main" id="{8D2F3139-F7AA-4322-AB67-9663940F5072}"/>
                  </a:ext>
                </a:extLst>
              </p:cNvPr>
              <p:cNvPicPr/>
              <p:nvPr/>
            </p:nvPicPr>
            <p:blipFill>
              <a:blip r:embed="rId5"/>
              <a:stretch>
                <a:fillRect/>
              </a:stretch>
            </p:blipFill>
            <p:spPr>
              <a:xfrm>
                <a:off x="4178931" y="241935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4" name="Ink 33">
                <a:extLst>
                  <a:ext uri="{FF2B5EF4-FFF2-40B4-BE49-F238E27FC236}">
                    <a16:creationId xmlns:a16="http://schemas.microsoft.com/office/drawing/2014/main" id="{D070F383-D185-F778-3777-45B44AA2FA35}"/>
                  </a:ext>
                </a:extLst>
              </p14:cNvPr>
              <p14:cNvContentPartPr/>
              <p14:nvPr/>
            </p14:nvContentPartPr>
            <p14:xfrm>
              <a:off x="4694091" y="1968634"/>
              <a:ext cx="360" cy="360"/>
            </p14:xfrm>
          </p:contentPart>
        </mc:Choice>
        <mc:Fallback xmlns="">
          <p:pic>
            <p:nvPicPr>
              <p:cNvPr id="34" name="Ink 33">
                <a:extLst>
                  <a:ext uri="{FF2B5EF4-FFF2-40B4-BE49-F238E27FC236}">
                    <a16:creationId xmlns:a16="http://schemas.microsoft.com/office/drawing/2014/main" id="{D070F383-D185-F778-3777-45B44AA2FA35}"/>
                  </a:ext>
                </a:extLst>
              </p:cNvPr>
              <p:cNvPicPr/>
              <p:nvPr/>
            </p:nvPicPr>
            <p:blipFill>
              <a:blip r:embed="rId5"/>
              <a:stretch>
                <a:fillRect/>
              </a:stretch>
            </p:blipFill>
            <p:spPr>
              <a:xfrm>
                <a:off x="4658451" y="193263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Ink 34">
                <a:extLst>
                  <a:ext uri="{FF2B5EF4-FFF2-40B4-BE49-F238E27FC236}">
                    <a16:creationId xmlns:a16="http://schemas.microsoft.com/office/drawing/2014/main" id="{80F6974F-5D80-3EA9-DCBD-95ED77E9C3DC}"/>
                  </a:ext>
                </a:extLst>
              </p14:cNvPr>
              <p14:cNvContentPartPr/>
              <p14:nvPr/>
            </p14:nvContentPartPr>
            <p14:xfrm>
              <a:off x="3945291" y="2932714"/>
              <a:ext cx="360" cy="360"/>
            </p14:xfrm>
          </p:contentPart>
        </mc:Choice>
        <mc:Fallback xmlns="">
          <p:pic>
            <p:nvPicPr>
              <p:cNvPr id="35" name="Ink 34">
                <a:extLst>
                  <a:ext uri="{FF2B5EF4-FFF2-40B4-BE49-F238E27FC236}">
                    <a16:creationId xmlns:a16="http://schemas.microsoft.com/office/drawing/2014/main" id="{80F6974F-5D80-3EA9-DCBD-95ED77E9C3DC}"/>
                  </a:ext>
                </a:extLst>
              </p:cNvPr>
              <p:cNvPicPr/>
              <p:nvPr/>
            </p:nvPicPr>
            <p:blipFill>
              <a:blip r:embed="rId5"/>
              <a:stretch>
                <a:fillRect/>
              </a:stretch>
            </p:blipFill>
            <p:spPr>
              <a:xfrm>
                <a:off x="3909291" y="2896714"/>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400A8567-DD60-CB17-AB27-D128B6529D34}"/>
                  </a:ext>
                </a:extLst>
              </p14:cNvPr>
              <p14:cNvContentPartPr/>
              <p14:nvPr/>
            </p14:nvContentPartPr>
            <p14:xfrm>
              <a:off x="5186571" y="1694674"/>
              <a:ext cx="360" cy="360"/>
            </p14:xfrm>
          </p:contentPart>
        </mc:Choice>
        <mc:Fallback xmlns="">
          <p:pic>
            <p:nvPicPr>
              <p:cNvPr id="36" name="Ink 35">
                <a:extLst>
                  <a:ext uri="{FF2B5EF4-FFF2-40B4-BE49-F238E27FC236}">
                    <a16:creationId xmlns:a16="http://schemas.microsoft.com/office/drawing/2014/main" id="{400A8567-DD60-CB17-AB27-D128B6529D34}"/>
                  </a:ext>
                </a:extLst>
              </p:cNvPr>
              <p:cNvPicPr/>
              <p:nvPr/>
            </p:nvPicPr>
            <p:blipFill>
              <a:blip r:embed="rId5"/>
              <a:stretch>
                <a:fillRect/>
              </a:stretch>
            </p:blipFill>
            <p:spPr>
              <a:xfrm>
                <a:off x="5150931" y="1659034"/>
                <a:ext cx="72000" cy="72000"/>
              </a:xfrm>
              <a:prstGeom prst="rect">
                <a:avLst/>
              </a:prstGeom>
            </p:spPr>
          </p:pic>
        </mc:Fallback>
      </mc:AlternateContent>
      <p:cxnSp>
        <p:nvCxnSpPr>
          <p:cNvPr id="15" name="Straight Connector 14">
            <a:extLst>
              <a:ext uri="{FF2B5EF4-FFF2-40B4-BE49-F238E27FC236}">
                <a16:creationId xmlns:a16="http://schemas.microsoft.com/office/drawing/2014/main" id="{4865EE62-DA6F-F4FC-B9AD-C656B9ED3BE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53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5">
                                            <p:txEl>
                                              <p:pRg st="0" end="0"/>
                                            </p:txEl>
                                          </p:spTgt>
                                        </p:tgtEl>
                                        <p:attrNameLst>
                                          <p:attrName>style.visibility</p:attrName>
                                        </p:attrNameLst>
                                      </p:cBhvr>
                                      <p:to>
                                        <p:strVal val="visible"/>
                                      </p:to>
                                    </p:set>
                                    <p:animEffect transition="in" filter="fade">
                                      <p:cBhvr>
                                        <p:cTn id="32" dur="500"/>
                                        <p:tgtEl>
                                          <p:spTgt spid="25">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5">
                                            <p:txEl>
                                              <p:pRg st="1" end="1"/>
                                            </p:txEl>
                                          </p:spTgt>
                                        </p:tgtEl>
                                        <p:attrNameLst>
                                          <p:attrName>style.visibility</p:attrName>
                                        </p:attrNameLst>
                                      </p:cBhvr>
                                      <p:to>
                                        <p:strVal val="visible"/>
                                      </p:to>
                                    </p:set>
                                    <p:animEffect transition="in" filter="fade">
                                      <p:cBhvr>
                                        <p:cTn id="37" dur="500"/>
                                        <p:tgtEl>
                                          <p:spTgt spid="25">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xEl>
                                              <p:pRg st="2" end="2"/>
                                            </p:txEl>
                                          </p:spTgt>
                                        </p:tgtEl>
                                        <p:attrNameLst>
                                          <p:attrName>style.visibility</p:attrName>
                                        </p:attrNameLst>
                                      </p:cBhvr>
                                      <p:to>
                                        <p:strVal val="visible"/>
                                      </p:to>
                                    </p:set>
                                    <p:animEffect transition="in" filter="fade">
                                      <p:cBhvr>
                                        <p:cTn id="42" dur="500"/>
                                        <p:tgtEl>
                                          <p:spTgt spid="2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5">
                                            <p:txEl>
                                              <p:pRg st="3" end="3"/>
                                            </p:txEl>
                                          </p:spTgt>
                                        </p:tgtEl>
                                        <p:attrNameLst>
                                          <p:attrName>style.visibility</p:attrName>
                                        </p:attrNameLst>
                                      </p:cBhvr>
                                      <p:to>
                                        <p:strVal val="visible"/>
                                      </p:to>
                                    </p:set>
                                    <p:animEffect transition="in" filter="fade">
                                      <p:cBhvr>
                                        <p:cTn id="47"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4" name="Picture 3">
            <a:extLst>
              <a:ext uri="{FF2B5EF4-FFF2-40B4-BE49-F238E27FC236}">
                <a16:creationId xmlns:a16="http://schemas.microsoft.com/office/drawing/2014/main" id="{05710629-8374-C261-7DD7-091B79A35B4C}"/>
              </a:ext>
            </a:extLst>
          </p:cNvPr>
          <p:cNvPicPr>
            <a:picLocks noChangeAspect="1"/>
          </p:cNvPicPr>
          <p:nvPr/>
        </p:nvPicPr>
        <p:blipFill>
          <a:blip r:embed="rId3"/>
          <a:stretch>
            <a:fillRect/>
          </a:stretch>
        </p:blipFill>
        <p:spPr>
          <a:xfrm>
            <a:off x="84772" y="984885"/>
            <a:ext cx="3762375" cy="5314950"/>
          </a:xfrm>
          <a:prstGeom prst="rect">
            <a:avLst/>
          </a:prstGeom>
          <a:ln>
            <a:solidFill>
              <a:schemeClr val="tx1"/>
            </a:solidFill>
          </a:ln>
        </p:spPr>
      </p:pic>
      <p:pic>
        <p:nvPicPr>
          <p:cNvPr id="7" name="Picture 6">
            <a:extLst>
              <a:ext uri="{FF2B5EF4-FFF2-40B4-BE49-F238E27FC236}">
                <a16:creationId xmlns:a16="http://schemas.microsoft.com/office/drawing/2014/main" id="{AE71874A-B952-60AA-9D4C-5B0295AD31A9}"/>
              </a:ext>
            </a:extLst>
          </p:cNvPr>
          <p:cNvPicPr>
            <a:picLocks noChangeAspect="1"/>
          </p:cNvPicPr>
          <p:nvPr/>
        </p:nvPicPr>
        <p:blipFill>
          <a:blip r:embed="rId4"/>
          <a:stretch>
            <a:fillRect/>
          </a:stretch>
        </p:blipFill>
        <p:spPr>
          <a:xfrm>
            <a:off x="3917377" y="984885"/>
            <a:ext cx="3743325" cy="5314950"/>
          </a:xfrm>
          <a:prstGeom prst="rect">
            <a:avLst/>
          </a:prstGeom>
          <a:ln>
            <a:solidFill>
              <a:schemeClr val="tx1"/>
            </a:solidFill>
          </a:ln>
        </p:spPr>
      </p:pic>
      <p:pic>
        <p:nvPicPr>
          <p:cNvPr id="9" name="Picture 8">
            <a:extLst>
              <a:ext uri="{FF2B5EF4-FFF2-40B4-BE49-F238E27FC236}">
                <a16:creationId xmlns:a16="http://schemas.microsoft.com/office/drawing/2014/main" id="{01FF547E-2E6D-D3BE-549F-F45D15C36DEC}"/>
              </a:ext>
            </a:extLst>
          </p:cNvPr>
          <p:cNvPicPr>
            <a:picLocks noChangeAspect="1"/>
          </p:cNvPicPr>
          <p:nvPr/>
        </p:nvPicPr>
        <p:blipFill>
          <a:blip r:embed="rId5"/>
          <a:stretch>
            <a:fillRect/>
          </a:stretch>
        </p:blipFill>
        <p:spPr>
          <a:xfrm>
            <a:off x="7721662" y="984885"/>
            <a:ext cx="3752850" cy="5334000"/>
          </a:xfrm>
          <a:prstGeom prst="rect">
            <a:avLst/>
          </a:prstGeom>
          <a:ln>
            <a:solidFill>
              <a:schemeClr val="tx1"/>
            </a:solidFill>
          </a:ln>
        </p:spPr>
      </p:pic>
      <p:cxnSp>
        <p:nvCxnSpPr>
          <p:cNvPr id="3" name="Straight Connector 2">
            <a:extLst>
              <a:ext uri="{FF2B5EF4-FFF2-40B4-BE49-F238E27FC236}">
                <a16:creationId xmlns:a16="http://schemas.microsoft.com/office/drawing/2014/main" id="{BAA9A642-94AF-1489-3912-B156DFB9A0E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75893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9BD465A-89A2-CED8-B4DC-0CE39983FA64}"/>
              </a:ext>
            </a:extLst>
          </p:cNvPr>
          <p:cNvPicPr>
            <a:picLocks noChangeAspect="1"/>
          </p:cNvPicPr>
          <p:nvPr/>
        </p:nvPicPr>
        <p:blipFill>
          <a:blip r:embed="rId3"/>
          <a:stretch>
            <a:fillRect/>
          </a:stretch>
        </p:blipFill>
        <p:spPr>
          <a:xfrm>
            <a:off x="539999" y="958269"/>
            <a:ext cx="10334221" cy="565589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5" name="TextBox 4">
            <a:extLst>
              <a:ext uri="{FF2B5EF4-FFF2-40B4-BE49-F238E27FC236}">
                <a16:creationId xmlns:a16="http://schemas.microsoft.com/office/drawing/2014/main" id="{51B77549-6758-4DCD-AA0D-436034FC9E20}"/>
              </a:ext>
            </a:extLst>
          </p:cNvPr>
          <p:cNvSpPr txBox="1"/>
          <p:nvPr/>
        </p:nvSpPr>
        <p:spPr>
          <a:xfrm>
            <a:off x="1009219" y="1853764"/>
            <a:ext cx="9186341" cy="707886"/>
          </a:xfrm>
          <a:prstGeom prst="rect">
            <a:avLst/>
          </a:prstGeom>
          <a:no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The destruction of materials by chemical reactions with substances in the environment.</a:t>
            </a:r>
          </a:p>
        </p:txBody>
      </p:sp>
      <p:cxnSp>
        <p:nvCxnSpPr>
          <p:cNvPr id="11" name="Straight Connector 10">
            <a:extLst>
              <a:ext uri="{FF2B5EF4-FFF2-40B4-BE49-F238E27FC236}">
                <a16:creationId xmlns:a16="http://schemas.microsoft.com/office/drawing/2014/main" id="{DEABA9A8-07E4-CAEB-ACE7-1B330C0D20F2}"/>
              </a:ext>
            </a:extLst>
          </p:cNvPr>
          <p:cNvCxnSpPr/>
          <p:nvPr/>
        </p:nvCxnSpPr>
        <p:spPr>
          <a:xfrm>
            <a:off x="2545080" y="3718560"/>
            <a:ext cx="1630680" cy="609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9851F3-B8B8-965C-B0CE-ACEB75F84484}"/>
              </a:ext>
            </a:extLst>
          </p:cNvPr>
          <p:cNvCxnSpPr>
            <a:cxnSpLocks/>
          </p:cNvCxnSpPr>
          <p:nvPr/>
        </p:nvCxnSpPr>
        <p:spPr>
          <a:xfrm>
            <a:off x="2545080" y="4328160"/>
            <a:ext cx="1630680" cy="18440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458277-4791-9451-4C15-16F231089298}"/>
              </a:ext>
            </a:extLst>
          </p:cNvPr>
          <p:cNvCxnSpPr/>
          <p:nvPr/>
        </p:nvCxnSpPr>
        <p:spPr>
          <a:xfrm>
            <a:off x="2545080" y="4937760"/>
            <a:ext cx="1630680" cy="609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781D69B-1442-1F65-8041-2632F552D55C}"/>
              </a:ext>
            </a:extLst>
          </p:cNvPr>
          <p:cNvCxnSpPr>
            <a:cxnSpLocks/>
          </p:cNvCxnSpPr>
          <p:nvPr/>
        </p:nvCxnSpPr>
        <p:spPr>
          <a:xfrm flipV="1">
            <a:off x="2545080" y="4937760"/>
            <a:ext cx="1630680" cy="609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EE8178B-EFD6-E246-8063-4E25F337AED1}"/>
              </a:ext>
            </a:extLst>
          </p:cNvPr>
          <p:cNvCxnSpPr>
            <a:cxnSpLocks/>
          </p:cNvCxnSpPr>
          <p:nvPr/>
        </p:nvCxnSpPr>
        <p:spPr>
          <a:xfrm flipV="1">
            <a:off x="2545080" y="3703320"/>
            <a:ext cx="1630680" cy="245364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30E043E8-35A5-B733-ED76-8C0D9144F6E0}"/>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A937D7-02C0-11D0-1E34-9DD12D48CE62}"/>
              </a:ext>
            </a:extLst>
          </p:cNvPr>
          <p:cNvPicPr>
            <a:picLocks noChangeAspect="1"/>
          </p:cNvPicPr>
          <p:nvPr/>
        </p:nvPicPr>
        <p:blipFill>
          <a:blip r:embed="rId3"/>
          <a:stretch>
            <a:fillRect/>
          </a:stretch>
        </p:blipFill>
        <p:spPr>
          <a:xfrm>
            <a:off x="612979" y="748924"/>
            <a:ext cx="8012861" cy="608042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5" name="TextBox 4">
            <a:extLst>
              <a:ext uri="{FF2B5EF4-FFF2-40B4-BE49-F238E27FC236}">
                <a16:creationId xmlns:a16="http://schemas.microsoft.com/office/drawing/2014/main" id="{51B77549-6758-4DCD-AA0D-436034FC9E20}"/>
              </a:ext>
            </a:extLst>
          </p:cNvPr>
          <p:cNvSpPr txBox="1"/>
          <p:nvPr/>
        </p:nvSpPr>
        <p:spPr>
          <a:xfrm>
            <a:off x="1207333" y="1015564"/>
            <a:ext cx="2816027" cy="400110"/>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Oxygen</a:t>
            </a:r>
          </a:p>
        </p:txBody>
      </p:sp>
      <p:sp>
        <p:nvSpPr>
          <p:cNvPr id="7" name="TextBox 6">
            <a:extLst>
              <a:ext uri="{FF2B5EF4-FFF2-40B4-BE49-F238E27FC236}">
                <a16:creationId xmlns:a16="http://schemas.microsoft.com/office/drawing/2014/main" id="{5E436F04-EB4E-C930-478E-97C9B1B6E648}"/>
              </a:ext>
            </a:extLst>
          </p:cNvPr>
          <p:cNvSpPr txBox="1"/>
          <p:nvPr/>
        </p:nvSpPr>
        <p:spPr>
          <a:xfrm>
            <a:off x="4457226" y="1000324"/>
            <a:ext cx="2816027" cy="400110"/>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Water</a:t>
            </a:r>
          </a:p>
        </p:txBody>
      </p:sp>
      <p:sp>
        <p:nvSpPr>
          <p:cNvPr id="8" name="TextBox 7">
            <a:extLst>
              <a:ext uri="{FF2B5EF4-FFF2-40B4-BE49-F238E27FC236}">
                <a16:creationId xmlns:a16="http://schemas.microsoft.com/office/drawing/2014/main" id="{B4DFC925-5B05-8475-F90A-5B4DA2144FE7}"/>
              </a:ext>
            </a:extLst>
          </p:cNvPr>
          <p:cNvSpPr txBox="1"/>
          <p:nvPr/>
        </p:nvSpPr>
        <p:spPr>
          <a:xfrm>
            <a:off x="963493" y="2204284"/>
            <a:ext cx="7525187" cy="707886"/>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Painting prevents water and oxygen from contacting the iron gate so rusting cannot happen.</a:t>
            </a:r>
          </a:p>
        </p:txBody>
      </p:sp>
      <p:sp>
        <p:nvSpPr>
          <p:cNvPr id="9" name="TextBox 8">
            <a:extLst>
              <a:ext uri="{FF2B5EF4-FFF2-40B4-BE49-F238E27FC236}">
                <a16:creationId xmlns:a16="http://schemas.microsoft.com/office/drawing/2014/main" id="{4D77EAA6-7CDA-EE8A-AD3E-D876639408BD}"/>
              </a:ext>
            </a:extLst>
          </p:cNvPr>
          <p:cNvSpPr txBox="1"/>
          <p:nvPr/>
        </p:nvSpPr>
        <p:spPr>
          <a:xfrm>
            <a:off x="7580862" y="4044364"/>
            <a:ext cx="530915" cy="646331"/>
          </a:xfrm>
          <a:prstGeom prst="rect">
            <a:avLst/>
          </a:prstGeom>
          <a:noFill/>
        </p:spPr>
        <p:txBody>
          <a:bodyPr wrap="none" rtlCol="0">
            <a:spAutoFit/>
          </a:bodyPr>
          <a:lstStyle/>
          <a:p>
            <a:r>
              <a:rPr lang="en-GB" sz="3600" b="1" dirty="0">
                <a:solidFill>
                  <a:srgbClr val="0070C0"/>
                </a:solidFill>
              </a:rPr>
              <a:t>✓</a:t>
            </a:r>
          </a:p>
        </p:txBody>
      </p:sp>
      <p:sp>
        <p:nvSpPr>
          <p:cNvPr id="10" name="TextBox 9">
            <a:extLst>
              <a:ext uri="{FF2B5EF4-FFF2-40B4-BE49-F238E27FC236}">
                <a16:creationId xmlns:a16="http://schemas.microsoft.com/office/drawing/2014/main" id="{8AC22464-CE2E-0EA7-0926-1A44C5DA1370}"/>
              </a:ext>
            </a:extLst>
          </p:cNvPr>
          <p:cNvSpPr txBox="1"/>
          <p:nvPr/>
        </p:nvSpPr>
        <p:spPr>
          <a:xfrm>
            <a:off x="856813" y="6364092"/>
            <a:ext cx="9445427" cy="400110"/>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Copper is less reactive than iron so cannot be used for sacrificial protection</a:t>
            </a:r>
          </a:p>
        </p:txBody>
      </p:sp>
      <p:cxnSp>
        <p:nvCxnSpPr>
          <p:cNvPr id="3" name="Straight Connector 2">
            <a:extLst>
              <a:ext uri="{FF2B5EF4-FFF2-40B4-BE49-F238E27FC236}">
                <a16:creationId xmlns:a16="http://schemas.microsoft.com/office/drawing/2014/main" id="{955BE8EC-6E44-FB47-1838-2841C22D87C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0638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26B2BD3-1475-CC70-CF87-5CEEB83CD2AF}"/>
              </a:ext>
            </a:extLst>
          </p:cNvPr>
          <p:cNvPicPr>
            <a:picLocks noChangeAspect="1"/>
          </p:cNvPicPr>
          <p:nvPr/>
        </p:nvPicPr>
        <p:blipFill>
          <a:blip r:embed="rId3"/>
          <a:stretch>
            <a:fillRect/>
          </a:stretch>
        </p:blipFill>
        <p:spPr>
          <a:xfrm>
            <a:off x="461964" y="719999"/>
            <a:ext cx="10333831" cy="584844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469231" y="-15129"/>
            <a:ext cx="10620000" cy="720000"/>
          </a:xfrm>
        </p:spPr>
        <p:txBody>
          <a:bodyPr/>
          <a:lstStyle/>
          <a:p>
            <a:r>
              <a:rPr lang="en-US" dirty="0">
                <a:latin typeface="Century Gothic" panose="020B0502020202020204" pitchFamily="34" charset="0"/>
              </a:rPr>
              <a:t>Answers – Section B</a:t>
            </a:r>
          </a:p>
        </p:txBody>
      </p:sp>
      <p:grpSp>
        <p:nvGrpSpPr>
          <p:cNvPr id="38" name="Group 37">
            <a:extLst>
              <a:ext uri="{FF2B5EF4-FFF2-40B4-BE49-F238E27FC236}">
                <a16:creationId xmlns:a16="http://schemas.microsoft.com/office/drawing/2014/main" id="{1E79B44B-ACE8-0972-C4BF-79F9F56BC1B5}"/>
              </a:ext>
            </a:extLst>
          </p:cNvPr>
          <p:cNvGrpSpPr/>
          <p:nvPr/>
        </p:nvGrpSpPr>
        <p:grpSpPr>
          <a:xfrm>
            <a:off x="7905919" y="1380519"/>
            <a:ext cx="2652733" cy="3673645"/>
            <a:chOff x="7905919" y="1380519"/>
            <a:chExt cx="2652733" cy="3673645"/>
          </a:xfrm>
        </p:grpSpPr>
        <p:grpSp>
          <p:nvGrpSpPr>
            <p:cNvPr id="6" name="Group 5">
              <a:extLst>
                <a:ext uri="{FF2B5EF4-FFF2-40B4-BE49-F238E27FC236}">
                  <a16:creationId xmlns:a16="http://schemas.microsoft.com/office/drawing/2014/main" id="{D4F120CB-F2FD-58A6-1DF0-C80F30085C98}"/>
                </a:ext>
              </a:extLst>
            </p:cNvPr>
            <p:cNvGrpSpPr/>
            <p:nvPr/>
          </p:nvGrpSpPr>
          <p:grpSpPr>
            <a:xfrm>
              <a:off x="7905919" y="1380519"/>
              <a:ext cx="2424506" cy="3673645"/>
              <a:chOff x="0" y="-7150"/>
              <a:chExt cx="1312141" cy="2239696"/>
            </a:xfrm>
          </p:grpSpPr>
          <p:cxnSp>
            <p:nvCxnSpPr>
              <p:cNvPr id="7" name="Straight Connector 6">
                <a:extLst>
                  <a:ext uri="{FF2B5EF4-FFF2-40B4-BE49-F238E27FC236}">
                    <a16:creationId xmlns:a16="http://schemas.microsoft.com/office/drawing/2014/main" id="{3F02FF20-6F67-949E-F845-9CBFADEEAE70}"/>
                  </a:ext>
                </a:extLst>
              </p:cNvPr>
              <p:cNvCxnSpPr/>
              <p:nvPr/>
            </p:nvCxnSpPr>
            <p:spPr>
              <a:xfrm>
                <a:off x="115503" y="1134944"/>
                <a:ext cx="1091821" cy="6824"/>
              </a:xfrm>
              <a:prstGeom prst="line">
                <a:avLst/>
              </a:prstGeom>
              <a:ln w="12700"/>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1B64514F-5F75-50E8-1E0E-8A2CE501FEE8}"/>
                  </a:ext>
                </a:extLst>
              </p:cNvPr>
              <p:cNvGrpSpPr/>
              <p:nvPr/>
            </p:nvGrpSpPr>
            <p:grpSpPr>
              <a:xfrm>
                <a:off x="0" y="-7150"/>
                <a:ext cx="1312141" cy="2239696"/>
                <a:chOff x="0" y="-7150"/>
                <a:chExt cx="1312141" cy="2239696"/>
              </a:xfrm>
            </p:grpSpPr>
            <p:grpSp>
              <p:nvGrpSpPr>
                <p:cNvPr id="9" name="Group 8">
                  <a:extLst>
                    <a:ext uri="{FF2B5EF4-FFF2-40B4-BE49-F238E27FC236}">
                      <a16:creationId xmlns:a16="http://schemas.microsoft.com/office/drawing/2014/main" id="{E4678AA6-29E2-CFC6-2E75-3AFDF8C412DD}"/>
                    </a:ext>
                  </a:extLst>
                </p:cNvPr>
                <p:cNvGrpSpPr/>
                <p:nvPr/>
              </p:nvGrpSpPr>
              <p:grpSpPr>
                <a:xfrm>
                  <a:off x="0" y="-7150"/>
                  <a:ext cx="1312141" cy="2239696"/>
                  <a:chOff x="0" y="-7150"/>
                  <a:chExt cx="1312141" cy="2239696"/>
                </a:xfrm>
              </p:grpSpPr>
              <p:cxnSp>
                <p:nvCxnSpPr>
                  <p:cNvPr id="12" name="Straight Connector 11">
                    <a:extLst>
                      <a:ext uri="{FF2B5EF4-FFF2-40B4-BE49-F238E27FC236}">
                        <a16:creationId xmlns:a16="http://schemas.microsoft.com/office/drawing/2014/main" id="{2FB3C101-C8D9-B1AC-4430-51B10B0470A0}"/>
                      </a:ext>
                    </a:extLst>
                  </p:cNvPr>
                  <p:cNvCxnSpPr/>
                  <p:nvPr/>
                </p:nvCxnSpPr>
                <p:spPr>
                  <a:xfrm>
                    <a:off x="47625" y="990600"/>
                    <a:ext cx="0" cy="1241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DF8716A-B5CC-6628-6485-A28D0571489E}"/>
                      </a:ext>
                    </a:extLst>
                  </p:cNvPr>
                  <p:cNvCxnSpPr/>
                  <p:nvPr/>
                </p:nvCxnSpPr>
                <p:spPr>
                  <a:xfrm>
                    <a:off x="1263650" y="990600"/>
                    <a:ext cx="0" cy="1241946"/>
                  </a:xfrm>
                  <a:prstGeom prst="line">
                    <a:avLst/>
                  </a:prstGeom>
                  <a:ln w="12700"/>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185EB3CF-DB5E-461A-3EC5-AC9D2BEB357D}"/>
                      </a:ext>
                    </a:extLst>
                  </p:cNvPr>
                  <p:cNvCxnSpPr/>
                  <p:nvPr/>
                </p:nvCxnSpPr>
                <p:spPr>
                  <a:xfrm flipV="1">
                    <a:off x="47625" y="2232025"/>
                    <a:ext cx="1215677" cy="0"/>
                  </a:xfrm>
                  <a:prstGeom prst="line">
                    <a:avLst/>
                  </a:prstGeom>
                  <a:ln w="12700"/>
                </p:spPr>
                <p:style>
                  <a:lnRef idx="1">
                    <a:schemeClr val="dk1"/>
                  </a:lnRef>
                  <a:fillRef idx="0">
                    <a:schemeClr val="dk1"/>
                  </a:fillRef>
                  <a:effectRef idx="0">
                    <a:schemeClr val="dk1"/>
                  </a:effectRef>
                  <a:fontRef idx="minor">
                    <a:schemeClr val="tx1"/>
                  </a:fontRef>
                </p:style>
              </p:cxnSp>
              <p:sp>
                <p:nvSpPr>
                  <p:cNvPr id="15" name="Freeform: Shape 13">
                    <a:extLst>
                      <a:ext uri="{FF2B5EF4-FFF2-40B4-BE49-F238E27FC236}">
                        <a16:creationId xmlns:a16="http://schemas.microsoft.com/office/drawing/2014/main" id="{164523EF-9C6D-A55E-1A2C-126BD589FCD5}"/>
                      </a:ext>
                    </a:extLst>
                  </p:cNvPr>
                  <p:cNvSpPr/>
                  <p:nvPr/>
                </p:nvSpPr>
                <p:spPr>
                  <a:xfrm>
                    <a:off x="1263650" y="958850"/>
                    <a:ext cx="48491" cy="39255"/>
                  </a:xfrm>
                  <a:custGeom>
                    <a:avLst/>
                    <a:gdLst>
                      <a:gd name="connsiteX0" fmla="*/ 0 w 48491"/>
                      <a:gd name="connsiteY0" fmla="*/ 39255 h 39255"/>
                      <a:gd name="connsiteX1" fmla="*/ 4619 w 48491"/>
                      <a:gd name="connsiteY1" fmla="*/ 20782 h 39255"/>
                      <a:gd name="connsiteX2" fmla="*/ 11546 w 48491"/>
                      <a:gd name="connsiteY2" fmla="*/ 16164 h 39255"/>
                      <a:gd name="connsiteX3" fmla="*/ 18473 w 48491"/>
                      <a:gd name="connsiteY3" fmla="*/ 9236 h 39255"/>
                      <a:gd name="connsiteX4" fmla="*/ 39255 w 48491"/>
                      <a:gd name="connsiteY4" fmla="*/ 0 h 39255"/>
                      <a:gd name="connsiteX5" fmla="*/ 48491 w 48491"/>
                      <a:gd name="connsiteY5" fmla="*/ 0 h 3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91" h="39255">
                        <a:moveTo>
                          <a:pt x="0" y="39255"/>
                        </a:moveTo>
                        <a:cubicBezTo>
                          <a:pt x="115" y="38682"/>
                          <a:pt x="2726" y="23148"/>
                          <a:pt x="4619" y="20782"/>
                        </a:cubicBezTo>
                        <a:cubicBezTo>
                          <a:pt x="6353" y="18615"/>
                          <a:pt x="9414" y="17941"/>
                          <a:pt x="11546" y="16164"/>
                        </a:cubicBezTo>
                        <a:cubicBezTo>
                          <a:pt x="14055" y="14073"/>
                          <a:pt x="15964" y="11327"/>
                          <a:pt x="18473" y="9236"/>
                        </a:cubicBezTo>
                        <a:cubicBezTo>
                          <a:pt x="23495" y="5050"/>
                          <a:pt x="33214" y="0"/>
                          <a:pt x="39255" y="0"/>
                        </a:cubicBezTo>
                        <a:lnTo>
                          <a:pt x="4849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6" name="Freeform: Shape 14">
                    <a:extLst>
                      <a:ext uri="{FF2B5EF4-FFF2-40B4-BE49-F238E27FC236}">
                        <a16:creationId xmlns:a16="http://schemas.microsoft.com/office/drawing/2014/main" id="{968FF6A2-5CA4-7FFC-A5B0-AFE317F12F63}"/>
                      </a:ext>
                    </a:extLst>
                  </p:cNvPr>
                  <p:cNvSpPr/>
                  <p:nvPr/>
                </p:nvSpPr>
                <p:spPr>
                  <a:xfrm flipH="1">
                    <a:off x="0" y="952500"/>
                    <a:ext cx="45719" cy="45719"/>
                  </a:xfrm>
                  <a:custGeom>
                    <a:avLst/>
                    <a:gdLst>
                      <a:gd name="connsiteX0" fmla="*/ 0 w 48491"/>
                      <a:gd name="connsiteY0" fmla="*/ 39255 h 39255"/>
                      <a:gd name="connsiteX1" fmla="*/ 4619 w 48491"/>
                      <a:gd name="connsiteY1" fmla="*/ 20782 h 39255"/>
                      <a:gd name="connsiteX2" fmla="*/ 11546 w 48491"/>
                      <a:gd name="connsiteY2" fmla="*/ 16164 h 39255"/>
                      <a:gd name="connsiteX3" fmla="*/ 18473 w 48491"/>
                      <a:gd name="connsiteY3" fmla="*/ 9236 h 39255"/>
                      <a:gd name="connsiteX4" fmla="*/ 39255 w 48491"/>
                      <a:gd name="connsiteY4" fmla="*/ 0 h 39255"/>
                      <a:gd name="connsiteX5" fmla="*/ 48491 w 48491"/>
                      <a:gd name="connsiteY5" fmla="*/ 0 h 3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91" h="39255">
                        <a:moveTo>
                          <a:pt x="0" y="39255"/>
                        </a:moveTo>
                        <a:cubicBezTo>
                          <a:pt x="115" y="38682"/>
                          <a:pt x="2726" y="23148"/>
                          <a:pt x="4619" y="20782"/>
                        </a:cubicBezTo>
                        <a:cubicBezTo>
                          <a:pt x="6353" y="18615"/>
                          <a:pt x="9414" y="17941"/>
                          <a:pt x="11546" y="16164"/>
                        </a:cubicBezTo>
                        <a:cubicBezTo>
                          <a:pt x="14055" y="14073"/>
                          <a:pt x="15964" y="11327"/>
                          <a:pt x="18473" y="9236"/>
                        </a:cubicBezTo>
                        <a:cubicBezTo>
                          <a:pt x="23495" y="5050"/>
                          <a:pt x="33214" y="0"/>
                          <a:pt x="39255" y="0"/>
                        </a:cubicBezTo>
                        <a:lnTo>
                          <a:pt x="4849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7" name="Rectangle 16">
                    <a:extLst>
                      <a:ext uri="{FF2B5EF4-FFF2-40B4-BE49-F238E27FC236}">
                        <a16:creationId xmlns:a16="http://schemas.microsoft.com/office/drawing/2014/main" id="{8388CEE8-704D-229D-598F-8B8A722032D6}"/>
                      </a:ext>
                    </a:extLst>
                  </p:cNvPr>
                  <p:cNvSpPr/>
                  <p:nvPr/>
                </p:nvSpPr>
                <p:spPr>
                  <a:xfrm>
                    <a:off x="393700" y="546099"/>
                    <a:ext cx="99060" cy="1241945"/>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19" name="Group 18">
                    <a:extLst>
                      <a:ext uri="{FF2B5EF4-FFF2-40B4-BE49-F238E27FC236}">
                        <a16:creationId xmlns:a16="http://schemas.microsoft.com/office/drawing/2014/main" id="{8BCC5F99-A64B-0403-2C49-EBCB5EA31CE2}"/>
                      </a:ext>
                    </a:extLst>
                  </p:cNvPr>
                  <p:cNvGrpSpPr/>
                  <p:nvPr/>
                </p:nvGrpSpPr>
                <p:grpSpPr>
                  <a:xfrm>
                    <a:off x="76200" y="-7150"/>
                    <a:ext cx="1191380" cy="654850"/>
                    <a:chOff x="0" y="-7150"/>
                    <a:chExt cx="1191380" cy="654850"/>
                  </a:xfrm>
                </p:grpSpPr>
                <p:grpSp>
                  <p:nvGrpSpPr>
                    <p:cNvPr id="20" name="Group 19">
                      <a:extLst>
                        <a:ext uri="{FF2B5EF4-FFF2-40B4-BE49-F238E27FC236}">
                          <a16:creationId xmlns:a16="http://schemas.microsoft.com/office/drawing/2014/main" id="{38E46E75-86DA-94CF-1C20-9BDB60A24210}"/>
                        </a:ext>
                      </a:extLst>
                    </p:cNvPr>
                    <p:cNvGrpSpPr/>
                    <p:nvPr/>
                  </p:nvGrpSpPr>
                  <p:grpSpPr>
                    <a:xfrm>
                      <a:off x="0" y="114300"/>
                      <a:ext cx="1191380" cy="533400"/>
                      <a:chOff x="0" y="0"/>
                      <a:chExt cx="1191380" cy="533400"/>
                    </a:xfrm>
                  </p:grpSpPr>
                  <p:cxnSp>
                    <p:nvCxnSpPr>
                      <p:cNvPr id="22" name="Straight Connector 21">
                        <a:extLst>
                          <a:ext uri="{FF2B5EF4-FFF2-40B4-BE49-F238E27FC236}">
                            <a16:creationId xmlns:a16="http://schemas.microsoft.com/office/drawing/2014/main" id="{8985841A-99E1-6479-D146-5A572074C32A}"/>
                          </a:ext>
                        </a:extLst>
                      </p:cNvPr>
                      <p:cNvCxnSpPr/>
                      <p:nvPr/>
                    </p:nvCxnSpPr>
                    <p:spPr>
                      <a:xfrm flipH="1">
                        <a:off x="0" y="533400"/>
                        <a:ext cx="35780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1C88D27-AA67-40DB-820A-CAECB108AF78}"/>
                          </a:ext>
                        </a:extLst>
                      </p:cNvPr>
                      <p:cNvCxnSpPr/>
                      <p:nvPr/>
                    </p:nvCxnSpPr>
                    <p:spPr>
                      <a:xfrm flipH="1">
                        <a:off x="831850" y="514350"/>
                        <a:ext cx="35750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C6B746D9-D7E3-0ADD-6866-4599BE991762}"/>
                          </a:ext>
                        </a:extLst>
                      </p:cNvPr>
                      <p:cNvCxnSpPr/>
                      <p:nvPr/>
                    </p:nvCxnSpPr>
                    <p:spPr>
                      <a:xfrm flipH="1">
                        <a:off x="1181100" y="79375"/>
                        <a:ext cx="3907" cy="434585"/>
                      </a:xfrm>
                      <a:prstGeom prst="line">
                        <a:avLst/>
                      </a:prstGeom>
                      <a:ln w="12700"/>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E40D73C3-F6DC-D9B7-6A27-DE719B1DF5F3}"/>
                          </a:ext>
                        </a:extLst>
                      </p:cNvPr>
                      <p:cNvCxnSpPr/>
                      <p:nvPr/>
                    </p:nvCxnSpPr>
                    <p:spPr>
                      <a:xfrm flipH="1">
                        <a:off x="3175" y="82550"/>
                        <a:ext cx="0" cy="450376"/>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7373901D-D640-0131-1E60-89BCA02B395B}"/>
                          </a:ext>
                        </a:extLst>
                      </p:cNvPr>
                      <p:cNvCxnSpPr/>
                      <p:nvPr/>
                    </p:nvCxnSpPr>
                    <p:spPr>
                      <a:xfrm flipV="1">
                        <a:off x="3175" y="82550"/>
                        <a:ext cx="440602" cy="3018"/>
                      </a:xfrm>
                      <a:prstGeom prst="line">
                        <a:avLst/>
                      </a:prstGeom>
                      <a:ln w="12700"/>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13DC1CF4-978A-BC6C-4DF2-C49F42A6ED69}"/>
                          </a:ext>
                        </a:extLst>
                      </p:cNvPr>
                      <p:cNvCxnSpPr/>
                      <p:nvPr/>
                    </p:nvCxnSpPr>
                    <p:spPr>
                      <a:xfrm flipV="1">
                        <a:off x="657225" y="82550"/>
                        <a:ext cx="534155" cy="3018"/>
                      </a:xfrm>
                      <a:prstGeom prst="line">
                        <a:avLst/>
                      </a:prstGeom>
                      <a:ln w="12700"/>
                    </p:spPr>
                    <p:style>
                      <a:lnRef idx="1">
                        <a:schemeClr val="dk1"/>
                      </a:lnRef>
                      <a:fillRef idx="0">
                        <a:schemeClr val="dk1"/>
                      </a:fillRef>
                      <a:effectRef idx="0">
                        <a:schemeClr val="dk1"/>
                      </a:effectRef>
                      <a:fontRef idx="minor">
                        <a:schemeClr val="tx1"/>
                      </a:fontRef>
                    </p:style>
                  </p:cxnSp>
                  <p:grpSp>
                    <p:nvGrpSpPr>
                      <p:cNvPr id="28" name="Group 27">
                        <a:extLst>
                          <a:ext uri="{FF2B5EF4-FFF2-40B4-BE49-F238E27FC236}">
                            <a16:creationId xmlns:a16="http://schemas.microsoft.com/office/drawing/2014/main" id="{030E580F-ED84-0DA1-931F-2A888F03DAF6}"/>
                          </a:ext>
                        </a:extLst>
                      </p:cNvPr>
                      <p:cNvGrpSpPr/>
                      <p:nvPr/>
                    </p:nvGrpSpPr>
                    <p:grpSpPr>
                      <a:xfrm>
                        <a:off x="441325" y="0"/>
                        <a:ext cx="214905" cy="166446"/>
                        <a:chOff x="0" y="0"/>
                        <a:chExt cx="214905" cy="117475"/>
                      </a:xfrm>
                    </p:grpSpPr>
                    <p:cxnSp>
                      <p:nvCxnSpPr>
                        <p:cNvPr id="30" name="Straight Connector 29">
                          <a:extLst>
                            <a:ext uri="{FF2B5EF4-FFF2-40B4-BE49-F238E27FC236}">
                              <a16:creationId xmlns:a16="http://schemas.microsoft.com/office/drawing/2014/main" id="{686C41E0-2EA6-59A3-C6C6-53F0ADF6BC7F}"/>
                            </a:ext>
                          </a:extLst>
                        </p:cNvPr>
                        <p:cNvCxnSpPr/>
                        <p:nvPr/>
                      </p:nvCxnSpPr>
                      <p:spPr>
                        <a:xfrm flipH="1">
                          <a:off x="0" y="0"/>
                          <a:ext cx="0" cy="117475"/>
                        </a:xfrm>
                        <a:prstGeom prst="line">
                          <a:avLst/>
                        </a:prstGeom>
                        <a:ln w="12700"/>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43894E62-BB7B-BBE6-067E-AEAE2B6C7550}"/>
                            </a:ext>
                          </a:extLst>
                        </p:cNvPr>
                        <p:cNvCxnSpPr/>
                        <p:nvPr/>
                      </p:nvCxnSpPr>
                      <p:spPr>
                        <a:xfrm flipH="1">
                          <a:off x="27390" y="33711"/>
                          <a:ext cx="0" cy="54321"/>
                        </a:xfrm>
                        <a:prstGeom prst="line">
                          <a:avLst/>
                        </a:prstGeom>
                        <a:ln w="12700"/>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ECA2415-FA31-D004-C4BC-11C36651C2C0}"/>
                            </a:ext>
                          </a:extLst>
                        </p:cNvPr>
                        <p:cNvCxnSpPr/>
                        <p:nvPr/>
                      </p:nvCxnSpPr>
                      <p:spPr>
                        <a:xfrm flipH="1">
                          <a:off x="187515" y="0"/>
                          <a:ext cx="0" cy="117475"/>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33CC53BE-7295-E77B-9FFD-65D5AAE839CC}"/>
                            </a:ext>
                          </a:extLst>
                        </p:cNvPr>
                        <p:cNvCxnSpPr/>
                        <p:nvPr/>
                      </p:nvCxnSpPr>
                      <p:spPr>
                        <a:xfrm flipH="1">
                          <a:off x="214905" y="31604"/>
                          <a:ext cx="0" cy="53975"/>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29" name="Straight Connector 28">
                        <a:extLst>
                          <a:ext uri="{FF2B5EF4-FFF2-40B4-BE49-F238E27FC236}">
                            <a16:creationId xmlns:a16="http://schemas.microsoft.com/office/drawing/2014/main" id="{4F5373F8-B3E4-0E89-8FA1-324B9EDB6DCC}"/>
                          </a:ext>
                        </a:extLst>
                      </p:cNvPr>
                      <p:cNvCxnSpPr/>
                      <p:nvPr/>
                    </p:nvCxnSpPr>
                    <p:spPr>
                      <a:xfrm flipV="1">
                        <a:off x="466725" y="82550"/>
                        <a:ext cx="162963"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21" name="Text Box 2">
                      <a:extLst>
                        <a:ext uri="{FF2B5EF4-FFF2-40B4-BE49-F238E27FC236}">
                          <a16:creationId xmlns:a16="http://schemas.microsoft.com/office/drawing/2014/main" id="{B03A79D8-BBA9-3687-ADA0-FF0BBDB02AEC}"/>
                        </a:ext>
                      </a:extLst>
                    </p:cNvPr>
                    <p:cNvSpPr txBox="1">
                      <a:spLocks noChangeArrowheads="1"/>
                    </p:cNvSpPr>
                    <p:nvPr/>
                  </p:nvSpPr>
                  <p:spPr bwMode="auto">
                    <a:xfrm>
                      <a:off x="317499" y="-7150"/>
                      <a:ext cx="212666" cy="213555"/>
                    </a:xfrm>
                    <a:prstGeom prst="rect">
                      <a:avLst/>
                    </a:prstGeom>
                    <a:noFill/>
                    <a:ln w="9525">
                      <a:noFill/>
                      <a:miter lim="800000"/>
                      <a:headEnd/>
                      <a:tailEnd/>
                    </a:ln>
                  </p:spPr>
                  <p:txBody>
                    <a:bodyPr rot="0" vert="horz" wrap="square" lIns="91440" tIns="45720" rIns="91440" bIns="45720" anchor="t" anchorCtr="0">
                      <a:spAutoFit/>
                    </a:bodyPr>
                    <a:lstStyle/>
                    <a:p>
                      <a:r>
                        <a:rPr lang="en-GB" sz="1600" dirty="0">
                          <a:effectLst/>
                          <a:latin typeface="Calibri" panose="020F0502020204030204" pitchFamily="34" charset="0"/>
                          <a:ea typeface="Calibri" panose="020F0502020204030204" pitchFamily="34" charset="0"/>
                          <a:cs typeface="Times New Roman" panose="02020603050405020304" pitchFamily="18" charset="0"/>
                        </a:rPr>
                        <a:t>+</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10" name="Freeform: Shape 35">
                  <a:extLst>
                    <a:ext uri="{FF2B5EF4-FFF2-40B4-BE49-F238E27FC236}">
                      <a16:creationId xmlns:a16="http://schemas.microsoft.com/office/drawing/2014/main" id="{4491AD65-F320-F563-B0C3-6695C61C5217}"/>
                    </a:ext>
                  </a:extLst>
                </p:cNvPr>
                <p:cNvSpPr/>
                <p:nvPr/>
              </p:nvSpPr>
              <p:spPr>
                <a:xfrm rot="11946184">
                  <a:off x="1196652" y="1098188"/>
                  <a:ext cx="60976" cy="50224"/>
                </a:xfrm>
                <a:custGeom>
                  <a:avLst/>
                  <a:gdLst>
                    <a:gd name="connsiteX0" fmla="*/ 0 w 48491"/>
                    <a:gd name="connsiteY0" fmla="*/ 39255 h 39255"/>
                    <a:gd name="connsiteX1" fmla="*/ 4619 w 48491"/>
                    <a:gd name="connsiteY1" fmla="*/ 20782 h 39255"/>
                    <a:gd name="connsiteX2" fmla="*/ 11546 w 48491"/>
                    <a:gd name="connsiteY2" fmla="*/ 16164 h 39255"/>
                    <a:gd name="connsiteX3" fmla="*/ 18473 w 48491"/>
                    <a:gd name="connsiteY3" fmla="*/ 9236 h 39255"/>
                    <a:gd name="connsiteX4" fmla="*/ 39255 w 48491"/>
                    <a:gd name="connsiteY4" fmla="*/ 0 h 39255"/>
                    <a:gd name="connsiteX5" fmla="*/ 48491 w 48491"/>
                    <a:gd name="connsiteY5" fmla="*/ 0 h 3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91" h="39255">
                      <a:moveTo>
                        <a:pt x="0" y="39255"/>
                      </a:moveTo>
                      <a:cubicBezTo>
                        <a:pt x="115" y="38682"/>
                        <a:pt x="2726" y="23148"/>
                        <a:pt x="4619" y="20782"/>
                      </a:cubicBezTo>
                      <a:cubicBezTo>
                        <a:pt x="6353" y="18615"/>
                        <a:pt x="9414" y="17941"/>
                        <a:pt x="11546" y="16164"/>
                      </a:cubicBezTo>
                      <a:cubicBezTo>
                        <a:pt x="14055" y="14073"/>
                        <a:pt x="15964" y="11327"/>
                        <a:pt x="18473" y="9236"/>
                      </a:cubicBezTo>
                      <a:cubicBezTo>
                        <a:pt x="23495" y="5050"/>
                        <a:pt x="33214" y="0"/>
                        <a:pt x="39255" y="0"/>
                      </a:cubicBezTo>
                      <a:lnTo>
                        <a:pt x="4849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1" name="Freeform: Shape 36">
                  <a:extLst>
                    <a:ext uri="{FF2B5EF4-FFF2-40B4-BE49-F238E27FC236}">
                      <a16:creationId xmlns:a16="http://schemas.microsoft.com/office/drawing/2014/main" id="{893A3D21-F00E-9F18-BF35-6D8BC48C676B}"/>
                    </a:ext>
                  </a:extLst>
                </p:cNvPr>
                <p:cNvSpPr/>
                <p:nvPr/>
              </p:nvSpPr>
              <p:spPr>
                <a:xfrm rot="11348875" flipH="1">
                  <a:off x="44009" y="1083203"/>
                  <a:ext cx="73761" cy="45719"/>
                </a:xfrm>
                <a:custGeom>
                  <a:avLst/>
                  <a:gdLst>
                    <a:gd name="connsiteX0" fmla="*/ 0 w 48491"/>
                    <a:gd name="connsiteY0" fmla="*/ 39255 h 39255"/>
                    <a:gd name="connsiteX1" fmla="*/ 4619 w 48491"/>
                    <a:gd name="connsiteY1" fmla="*/ 20782 h 39255"/>
                    <a:gd name="connsiteX2" fmla="*/ 11546 w 48491"/>
                    <a:gd name="connsiteY2" fmla="*/ 16164 h 39255"/>
                    <a:gd name="connsiteX3" fmla="*/ 18473 w 48491"/>
                    <a:gd name="connsiteY3" fmla="*/ 9236 h 39255"/>
                    <a:gd name="connsiteX4" fmla="*/ 39255 w 48491"/>
                    <a:gd name="connsiteY4" fmla="*/ 0 h 39255"/>
                    <a:gd name="connsiteX5" fmla="*/ 48491 w 48491"/>
                    <a:gd name="connsiteY5" fmla="*/ 0 h 3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91" h="39255">
                      <a:moveTo>
                        <a:pt x="0" y="39255"/>
                      </a:moveTo>
                      <a:cubicBezTo>
                        <a:pt x="115" y="38682"/>
                        <a:pt x="2726" y="23148"/>
                        <a:pt x="4619" y="20782"/>
                      </a:cubicBezTo>
                      <a:cubicBezTo>
                        <a:pt x="6353" y="18615"/>
                        <a:pt x="9414" y="17941"/>
                        <a:pt x="11546" y="16164"/>
                      </a:cubicBezTo>
                      <a:cubicBezTo>
                        <a:pt x="14055" y="14073"/>
                        <a:pt x="15964" y="11327"/>
                        <a:pt x="18473" y="9236"/>
                      </a:cubicBezTo>
                      <a:cubicBezTo>
                        <a:pt x="23495" y="5050"/>
                        <a:pt x="33214" y="0"/>
                        <a:pt x="39255" y="0"/>
                      </a:cubicBezTo>
                      <a:lnTo>
                        <a:pt x="4849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pic>
          <p:nvPicPr>
            <p:cNvPr id="37" name="Graphic 36" descr="Spoon with solid fill">
              <a:extLst>
                <a:ext uri="{FF2B5EF4-FFF2-40B4-BE49-F238E27FC236}">
                  <a16:creationId xmlns:a16="http://schemas.microsoft.com/office/drawing/2014/main" id="{F7E687FA-7BE5-50B1-FA54-A03B35009E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8102553">
              <a:off x="8787384" y="2451333"/>
              <a:ext cx="1771268" cy="1771268"/>
            </a:xfrm>
            <a:prstGeom prst="rect">
              <a:avLst/>
            </a:prstGeom>
          </p:spPr>
        </p:pic>
      </p:grpSp>
      <p:grpSp>
        <p:nvGrpSpPr>
          <p:cNvPr id="41" name="Group 40">
            <a:extLst>
              <a:ext uri="{FF2B5EF4-FFF2-40B4-BE49-F238E27FC236}">
                <a16:creationId xmlns:a16="http://schemas.microsoft.com/office/drawing/2014/main" id="{7E2C1BF4-C72D-3230-3465-75FC9160869A}"/>
              </a:ext>
            </a:extLst>
          </p:cNvPr>
          <p:cNvGrpSpPr/>
          <p:nvPr/>
        </p:nvGrpSpPr>
        <p:grpSpPr>
          <a:xfrm>
            <a:off x="4277388" y="4651488"/>
            <a:ext cx="4355987" cy="400110"/>
            <a:chOff x="2116931" y="3762345"/>
            <a:chExt cx="4355987" cy="400110"/>
          </a:xfrm>
        </p:grpSpPr>
        <p:sp>
          <p:nvSpPr>
            <p:cNvPr id="5" name="TextBox 4">
              <a:extLst>
                <a:ext uri="{FF2B5EF4-FFF2-40B4-BE49-F238E27FC236}">
                  <a16:creationId xmlns:a16="http://schemas.microsoft.com/office/drawing/2014/main" id="{51B77549-6758-4DCD-AA0D-436034FC9E20}"/>
                </a:ext>
              </a:extLst>
            </p:cNvPr>
            <p:cNvSpPr txBox="1"/>
            <p:nvPr/>
          </p:nvSpPr>
          <p:spPr>
            <a:xfrm>
              <a:off x="2116931" y="3762345"/>
              <a:ext cx="2702984"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Silver nitrate solution</a:t>
              </a:r>
            </a:p>
          </p:txBody>
        </p:sp>
        <p:cxnSp>
          <p:nvCxnSpPr>
            <p:cNvPr id="39" name="Straight Connector 38">
              <a:extLst>
                <a:ext uri="{FF2B5EF4-FFF2-40B4-BE49-F238E27FC236}">
                  <a16:creationId xmlns:a16="http://schemas.microsoft.com/office/drawing/2014/main" id="{6063A22D-680A-B33F-1658-1D93FD61E2BA}"/>
                </a:ext>
              </a:extLst>
            </p:cNvPr>
            <p:cNvCxnSpPr>
              <a:cxnSpLocks/>
            </p:cNvCxnSpPr>
            <p:nvPr/>
          </p:nvCxnSpPr>
          <p:spPr>
            <a:xfrm>
              <a:off x="4819915" y="3962400"/>
              <a:ext cx="1653003"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EE259782-2AC7-F33A-4DC8-8DD4CF16885F}"/>
              </a:ext>
            </a:extLst>
          </p:cNvPr>
          <p:cNvGrpSpPr/>
          <p:nvPr/>
        </p:nvGrpSpPr>
        <p:grpSpPr>
          <a:xfrm>
            <a:off x="4918390" y="3749700"/>
            <a:ext cx="4706507" cy="400110"/>
            <a:chOff x="1690211" y="3762345"/>
            <a:chExt cx="4706507" cy="400110"/>
          </a:xfrm>
        </p:grpSpPr>
        <p:sp>
          <p:nvSpPr>
            <p:cNvPr id="43" name="TextBox 42">
              <a:extLst>
                <a:ext uri="{FF2B5EF4-FFF2-40B4-BE49-F238E27FC236}">
                  <a16:creationId xmlns:a16="http://schemas.microsoft.com/office/drawing/2014/main" id="{0DA1CCBD-20D0-9FFD-D2A5-C2DB5D4FFC75}"/>
                </a:ext>
              </a:extLst>
            </p:cNvPr>
            <p:cNvSpPr txBox="1"/>
            <p:nvPr/>
          </p:nvSpPr>
          <p:spPr>
            <a:xfrm>
              <a:off x="1690211" y="3762345"/>
              <a:ext cx="2896947"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Steel spoon electrode</a:t>
              </a:r>
            </a:p>
          </p:txBody>
        </p:sp>
        <p:cxnSp>
          <p:nvCxnSpPr>
            <p:cNvPr id="44" name="Straight Connector 43">
              <a:extLst>
                <a:ext uri="{FF2B5EF4-FFF2-40B4-BE49-F238E27FC236}">
                  <a16:creationId xmlns:a16="http://schemas.microsoft.com/office/drawing/2014/main" id="{0A58F431-5781-9FC5-FADB-2179D9A2A6D5}"/>
                </a:ext>
              </a:extLst>
            </p:cNvPr>
            <p:cNvCxnSpPr>
              <a:cxnSpLocks/>
              <a:stCxn id="43" idx="3"/>
            </p:cNvCxnSpPr>
            <p:nvPr/>
          </p:nvCxnSpPr>
          <p:spPr>
            <a:xfrm>
              <a:off x="4587158" y="3962400"/>
              <a:ext cx="180956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770A6841-CF6B-186F-330E-C6BAA2A68CE6}"/>
              </a:ext>
            </a:extLst>
          </p:cNvPr>
          <p:cNvGrpSpPr/>
          <p:nvPr/>
        </p:nvGrpSpPr>
        <p:grpSpPr>
          <a:xfrm>
            <a:off x="4725097" y="3299466"/>
            <a:ext cx="3982761" cy="400110"/>
            <a:chOff x="2414249" y="3723687"/>
            <a:chExt cx="3982761" cy="400110"/>
          </a:xfrm>
        </p:grpSpPr>
        <p:sp>
          <p:nvSpPr>
            <p:cNvPr id="48" name="TextBox 47">
              <a:extLst>
                <a:ext uri="{FF2B5EF4-FFF2-40B4-BE49-F238E27FC236}">
                  <a16:creationId xmlns:a16="http://schemas.microsoft.com/office/drawing/2014/main" id="{7D38A10E-B5EE-2A15-2BDD-91B05A5B88C6}"/>
                </a:ext>
              </a:extLst>
            </p:cNvPr>
            <p:cNvSpPr txBox="1"/>
            <p:nvPr/>
          </p:nvSpPr>
          <p:spPr>
            <a:xfrm>
              <a:off x="2414249" y="3723687"/>
              <a:ext cx="2108269"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Silver electrode</a:t>
              </a:r>
            </a:p>
          </p:txBody>
        </p:sp>
        <p:cxnSp>
          <p:nvCxnSpPr>
            <p:cNvPr id="49" name="Straight Connector 48">
              <a:extLst>
                <a:ext uri="{FF2B5EF4-FFF2-40B4-BE49-F238E27FC236}">
                  <a16:creationId xmlns:a16="http://schemas.microsoft.com/office/drawing/2014/main" id="{5F3FB804-74C2-ADB7-FD89-DE727055F4B6}"/>
                </a:ext>
              </a:extLst>
            </p:cNvPr>
            <p:cNvCxnSpPr>
              <a:cxnSpLocks/>
              <a:stCxn id="48" idx="3"/>
            </p:cNvCxnSpPr>
            <p:nvPr/>
          </p:nvCxnSpPr>
          <p:spPr>
            <a:xfrm>
              <a:off x="4522518" y="3923742"/>
              <a:ext cx="1874492"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21094CFD-CF09-CEB5-7EE8-44798D50A7AA}"/>
              </a:ext>
            </a:extLst>
          </p:cNvPr>
          <p:cNvGrpSpPr/>
          <p:nvPr/>
        </p:nvGrpSpPr>
        <p:grpSpPr>
          <a:xfrm>
            <a:off x="8154519" y="754043"/>
            <a:ext cx="1830950" cy="909411"/>
            <a:chOff x="5691271" y="1025864"/>
            <a:chExt cx="1830950" cy="909411"/>
          </a:xfrm>
        </p:grpSpPr>
        <p:sp>
          <p:nvSpPr>
            <p:cNvPr id="52" name="TextBox 51">
              <a:extLst>
                <a:ext uri="{FF2B5EF4-FFF2-40B4-BE49-F238E27FC236}">
                  <a16:creationId xmlns:a16="http://schemas.microsoft.com/office/drawing/2014/main" id="{C4BE94A2-3E57-10C4-8052-6992CF4460A1}"/>
                </a:ext>
              </a:extLst>
            </p:cNvPr>
            <p:cNvSpPr txBox="1"/>
            <p:nvPr/>
          </p:nvSpPr>
          <p:spPr>
            <a:xfrm>
              <a:off x="5691271" y="1025864"/>
              <a:ext cx="1830950" cy="400110"/>
            </a:xfrm>
            <a:prstGeom prst="rect">
              <a:avLst/>
            </a:prstGeom>
            <a:noFill/>
          </p:spPr>
          <p:txBody>
            <a:bodyPr wrap="none" rtlCol="0">
              <a:spAutoFit/>
            </a:bodyPr>
            <a:lstStyle/>
            <a:p>
              <a:r>
                <a:rPr lang="en-GB" sz="2000" b="1" dirty="0">
                  <a:solidFill>
                    <a:schemeClr val="accent2">
                      <a:lumMod val="60000"/>
                      <a:lumOff val="40000"/>
                    </a:schemeClr>
                  </a:solidFill>
                  <a:latin typeface="Century Gothic" panose="020B0502020202020204" pitchFamily="34" charset="0"/>
                </a:rPr>
                <a:t>Power supply</a:t>
              </a:r>
            </a:p>
          </p:txBody>
        </p:sp>
        <p:cxnSp>
          <p:nvCxnSpPr>
            <p:cNvPr id="53" name="Straight Connector 52">
              <a:extLst>
                <a:ext uri="{FF2B5EF4-FFF2-40B4-BE49-F238E27FC236}">
                  <a16:creationId xmlns:a16="http://schemas.microsoft.com/office/drawing/2014/main" id="{73B4A5AA-5F62-3AD7-E5D9-FA0E72CB94EC}"/>
                </a:ext>
              </a:extLst>
            </p:cNvPr>
            <p:cNvCxnSpPr>
              <a:cxnSpLocks/>
            </p:cNvCxnSpPr>
            <p:nvPr/>
          </p:nvCxnSpPr>
          <p:spPr>
            <a:xfrm>
              <a:off x="6537775" y="1380254"/>
              <a:ext cx="0" cy="555021"/>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8" name="TextBox 57">
            <a:extLst>
              <a:ext uri="{FF2B5EF4-FFF2-40B4-BE49-F238E27FC236}">
                <a16:creationId xmlns:a16="http://schemas.microsoft.com/office/drawing/2014/main" id="{C0016FAE-2459-D030-207C-EAAE0C248571}"/>
              </a:ext>
            </a:extLst>
          </p:cNvPr>
          <p:cNvSpPr txBox="1"/>
          <p:nvPr/>
        </p:nvSpPr>
        <p:spPr>
          <a:xfrm>
            <a:off x="962503" y="5220460"/>
            <a:ext cx="9690256" cy="707886"/>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Silver ions in silver nitrate solution are cations that move towards the cathode where they are reduced and discharged as silver metal.</a:t>
            </a:r>
          </a:p>
        </p:txBody>
      </p:sp>
      <p:sp>
        <p:nvSpPr>
          <p:cNvPr id="59" name="TextBox 58">
            <a:extLst>
              <a:ext uri="{FF2B5EF4-FFF2-40B4-BE49-F238E27FC236}">
                <a16:creationId xmlns:a16="http://schemas.microsoft.com/office/drawing/2014/main" id="{ED31EAC7-3291-96DB-6621-60C463BEFD43}"/>
              </a:ext>
            </a:extLst>
          </p:cNvPr>
          <p:cNvSpPr txBox="1"/>
          <p:nvPr/>
        </p:nvSpPr>
        <p:spPr>
          <a:xfrm>
            <a:off x="962503" y="5860874"/>
            <a:ext cx="9690256" cy="707886"/>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This leaves a coating of silver metal on the spoon.</a:t>
            </a:r>
          </a:p>
          <a:p>
            <a:endParaRPr lang="en-GB" sz="2000" b="1" dirty="0">
              <a:solidFill>
                <a:schemeClr val="accent2">
                  <a:lumMod val="60000"/>
                  <a:lumOff val="40000"/>
                </a:schemeClr>
              </a:solidFill>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142C0EA9-6A6A-79AD-4673-D6D332F829C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356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69382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Corrosion and its Prevention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must be present in order for iron to rust?</a:t>
            </a:r>
            <a:endParaRPr lang="en-GB" sz="2400" b="0" i="0" u="none" strike="noStrike" cap="none" dirty="0">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On which electrode wil</a:t>
            </a:r>
            <a:r>
              <a:rPr lang="en-GB" sz="2400" dirty="0">
                <a:solidFill>
                  <a:schemeClr val="dk1"/>
                </a:solidFill>
                <a:latin typeface="Century Gothic"/>
                <a:ea typeface="Century Gothic"/>
                <a:cs typeface="Century Gothic"/>
                <a:sym typeface="Century Gothic"/>
              </a:rPr>
              <a:t>l a metal sometimes form during electrolysis?</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How will the mass of an electrode change if a metal ion is discharged at that electrode? </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Explain why alkali metals are stored under oil.</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Write a word equation for the reaction of lithium and oxygen.</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71318"/>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water, oxygen</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19463" y="2695013"/>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cathode (negative electrode)</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3" y="3796768"/>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The mass of the electrode will increase</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2" y="4515703"/>
            <a:ext cx="1032097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Alkali metals are stored under oil to prevent them from reacting with oxygen in th</a:t>
            </a:r>
            <a:r>
              <a:rPr lang="en-GB" sz="2400" b="1" dirty="0">
                <a:solidFill>
                  <a:schemeClr val="accent1"/>
                </a:solidFill>
                <a:latin typeface="Century Gothic"/>
                <a:ea typeface="Century Gothic"/>
                <a:cs typeface="Century Gothic"/>
                <a:sym typeface="Century Gothic"/>
              </a:rPr>
              <a:t>e air.</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9463" y="5720651"/>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Lithiu</a:t>
            </a:r>
            <a:r>
              <a:rPr lang="en-GB" sz="2400" b="1" dirty="0">
                <a:solidFill>
                  <a:schemeClr val="accent1"/>
                </a:solidFill>
                <a:latin typeface="Century Gothic"/>
                <a:ea typeface="Century Gothic"/>
                <a:cs typeface="Century Gothic"/>
                <a:sym typeface="Century Gothic"/>
              </a:rPr>
              <a:t>m + oxygen → lithium oxide</a:t>
            </a:r>
            <a:endParaRPr sz="1400" b="1" i="0" u="none" strike="noStrike" cap="none" dirty="0">
              <a:solidFill>
                <a:schemeClr val="accen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77F703C2-E4A3-AD11-A2FD-EB91E118CCF7}"/>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6A1AAB-D980-4803-8A9C-B05A1FB42440}"/>
              </a:ext>
            </a:extLst>
          </p:cNvPr>
          <p:cNvPicPr>
            <a:picLocks noChangeAspect="1"/>
          </p:cNvPicPr>
          <p:nvPr/>
        </p:nvPicPr>
        <p:blipFill>
          <a:blip r:embed="rId3"/>
          <a:stretch>
            <a:fillRect/>
          </a:stretch>
        </p:blipFill>
        <p:spPr>
          <a:xfrm>
            <a:off x="540000" y="719999"/>
            <a:ext cx="8238240" cy="6072902"/>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5" name="TextBox 4">
            <a:extLst>
              <a:ext uri="{FF2B5EF4-FFF2-40B4-BE49-F238E27FC236}">
                <a16:creationId xmlns:a16="http://schemas.microsoft.com/office/drawing/2014/main" id="{51B77549-6758-4DCD-AA0D-436034FC9E20}"/>
              </a:ext>
            </a:extLst>
          </p:cNvPr>
          <p:cNvSpPr txBox="1"/>
          <p:nvPr/>
        </p:nvSpPr>
        <p:spPr>
          <a:xfrm>
            <a:off x="795859" y="1561919"/>
            <a:ext cx="8104301" cy="707886"/>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Aluminium is so reactive that it has already reacted with oxygen so therefore has a protective covering of aluminium oxide.</a:t>
            </a:r>
          </a:p>
        </p:txBody>
      </p:sp>
      <p:sp>
        <p:nvSpPr>
          <p:cNvPr id="6" name="TextBox 5">
            <a:extLst>
              <a:ext uri="{FF2B5EF4-FFF2-40B4-BE49-F238E27FC236}">
                <a16:creationId xmlns:a16="http://schemas.microsoft.com/office/drawing/2014/main" id="{84370AA3-8B83-43C8-0A2C-164FF1B6E69B}"/>
              </a:ext>
            </a:extLst>
          </p:cNvPr>
          <p:cNvSpPr txBox="1"/>
          <p:nvPr/>
        </p:nvSpPr>
        <p:spPr>
          <a:xfrm>
            <a:off x="795859" y="3268799"/>
            <a:ext cx="7982381" cy="707886"/>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Grease is insoluble so prevents any water or oxygen from contacting the metal bike chain.</a:t>
            </a:r>
          </a:p>
        </p:txBody>
      </p:sp>
      <p:sp>
        <p:nvSpPr>
          <p:cNvPr id="7" name="TextBox 6">
            <a:extLst>
              <a:ext uri="{FF2B5EF4-FFF2-40B4-BE49-F238E27FC236}">
                <a16:creationId xmlns:a16="http://schemas.microsoft.com/office/drawing/2014/main" id="{F1673BB7-A021-BF9E-B2D8-AC0D3335E1CA}"/>
              </a:ext>
            </a:extLst>
          </p:cNvPr>
          <p:cNvSpPr txBox="1"/>
          <p:nvPr/>
        </p:nvSpPr>
        <p:spPr>
          <a:xfrm>
            <a:off x="780619" y="4192650"/>
            <a:ext cx="7845221" cy="707886"/>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Copper is relatively unreactive so will not react with substances in the environment and corrode.</a:t>
            </a:r>
          </a:p>
        </p:txBody>
      </p:sp>
      <p:sp>
        <p:nvSpPr>
          <p:cNvPr id="8" name="TextBox 7">
            <a:extLst>
              <a:ext uri="{FF2B5EF4-FFF2-40B4-BE49-F238E27FC236}">
                <a16:creationId xmlns:a16="http://schemas.microsoft.com/office/drawing/2014/main" id="{A0CDC250-4A97-B248-00AF-C79A3CF632E0}"/>
              </a:ext>
            </a:extLst>
          </p:cNvPr>
          <p:cNvSpPr txBox="1"/>
          <p:nvPr/>
        </p:nvSpPr>
        <p:spPr>
          <a:xfrm>
            <a:off x="1721649" y="5545140"/>
            <a:ext cx="6827991" cy="400110"/>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Both use a more reactive metal to prevent corrosion</a:t>
            </a:r>
          </a:p>
        </p:txBody>
      </p:sp>
      <p:sp>
        <p:nvSpPr>
          <p:cNvPr id="9" name="TextBox 8">
            <a:extLst>
              <a:ext uri="{FF2B5EF4-FFF2-40B4-BE49-F238E27FC236}">
                <a16:creationId xmlns:a16="http://schemas.microsoft.com/office/drawing/2014/main" id="{34DEA203-35F1-968C-9F44-38462ACF105F}"/>
              </a:ext>
            </a:extLst>
          </p:cNvPr>
          <p:cNvSpPr txBox="1"/>
          <p:nvPr/>
        </p:nvSpPr>
        <p:spPr>
          <a:xfrm>
            <a:off x="1919769" y="6107521"/>
            <a:ext cx="8550111" cy="707886"/>
          </a:xfrm>
          <a:prstGeom prst="rect">
            <a:avLst/>
          </a:prstGeom>
          <a:solidFill>
            <a:schemeClr val="bg1"/>
          </a:solidFill>
        </p:spPr>
        <p:txBody>
          <a:bodyPr wrap="square" rtlCol="0">
            <a:spAutoFit/>
          </a:bodyPr>
          <a:lstStyle/>
          <a:p>
            <a:r>
              <a:rPr lang="en-GB" sz="2000" b="1" dirty="0">
                <a:solidFill>
                  <a:schemeClr val="accent2">
                    <a:lumMod val="60000"/>
                    <a:lumOff val="40000"/>
                  </a:schemeClr>
                </a:solidFill>
                <a:latin typeface="Century Gothic" panose="020B0502020202020204" pitchFamily="34" charset="0"/>
              </a:rPr>
              <a:t>Galvanising is specific to the use of zinc as the sacrificial metal, whereas any reactive metal can be used in sacrificial protection.</a:t>
            </a:r>
          </a:p>
        </p:txBody>
      </p:sp>
      <p:cxnSp>
        <p:nvCxnSpPr>
          <p:cNvPr id="3" name="Straight Connector 2">
            <a:extLst>
              <a:ext uri="{FF2B5EF4-FFF2-40B4-BE49-F238E27FC236}">
                <a16:creationId xmlns:a16="http://schemas.microsoft.com/office/drawing/2014/main" id="{DBDF6ACC-02F2-CA52-4782-256EB0B4CDA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22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483DAD-E2EA-6866-0049-EBA0758EE09D}"/>
              </a:ext>
            </a:extLst>
          </p:cNvPr>
          <p:cNvPicPr>
            <a:picLocks noChangeAspect="1"/>
          </p:cNvPicPr>
          <p:nvPr/>
        </p:nvPicPr>
        <p:blipFill>
          <a:blip r:embed="rId3"/>
          <a:stretch>
            <a:fillRect/>
          </a:stretch>
        </p:blipFill>
        <p:spPr>
          <a:xfrm>
            <a:off x="540000" y="719999"/>
            <a:ext cx="10509000" cy="6007272"/>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5" name="TextBox 4">
            <a:extLst>
              <a:ext uri="{FF2B5EF4-FFF2-40B4-BE49-F238E27FC236}">
                <a16:creationId xmlns:a16="http://schemas.microsoft.com/office/drawing/2014/main" id="{51B77549-6758-4DCD-AA0D-436034FC9E20}"/>
              </a:ext>
            </a:extLst>
          </p:cNvPr>
          <p:cNvSpPr txBox="1"/>
          <p:nvPr/>
        </p:nvSpPr>
        <p:spPr>
          <a:xfrm>
            <a:off x="7547179" y="2265244"/>
            <a:ext cx="1061509"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+ 0.10</a:t>
            </a:r>
          </a:p>
        </p:txBody>
      </p:sp>
      <p:sp>
        <p:nvSpPr>
          <p:cNvPr id="6" name="TextBox 5">
            <a:extLst>
              <a:ext uri="{FF2B5EF4-FFF2-40B4-BE49-F238E27FC236}">
                <a16:creationId xmlns:a16="http://schemas.microsoft.com/office/drawing/2014/main" id="{9B4D285D-A5F8-8490-3159-4E3D16CA64E1}"/>
              </a:ext>
            </a:extLst>
          </p:cNvPr>
          <p:cNvSpPr txBox="1"/>
          <p:nvPr/>
        </p:nvSpPr>
        <p:spPr>
          <a:xfrm>
            <a:off x="7547179" y="2864069"/>
            <a:ext cx="1061509"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+ 0.02</a:t>
            </a:r>
          </a:p>
        </p:txBody>
      </p:sp>
      <p:sp>
        <p:nvSpPr>
          <p:cNvPr id="7" name="TextBox 6">
            <a:extLst>
              <a:ext uri="{FF2B5EF4-FFF2-40B4-BE49-F238E27FC236}">
                <a16:creationId xmlns:a16="http://schemas.microsoft.com/office/drawing/2014/main" id="{970BE893-9DC6-FE90-34C7-A6609D0177B3}"/>
              </a:ext>
            </a:extLst>
          </p:cNvPr>
          <p:cNvSpPr txBox="1"/>
          <p:nvPr/>
        </p:nvSpPr>
        <p:spPr>
          <a:xfrm>
            <a:off x="7547179" y="3446909"/>
            <a:ext cx="1061509"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+ 0.11</a:t>
            </a:r>
          </a:p>
        </p:txBody>
      </p:sp>
      <p:sp>
        <p:nvSpPr>
          <p:cNvPr id="8" name="TextBox 7">
            <a:extLst>
              <a:ext uri="{FF2B5EF4-FFF2-40B4-BE49-F238E27FC236}">
                <a16:creationId xmlns:a16="http://schemas.microsoft.com/office/drawing/2014/main" id="{85F8887F-1EEB-009F-59BB-5833FDAC5BAB}"/>
              </a:ext>
            </a:extLst>
          </p:cNvPr>
          <p:cNvSpPr txBox="1"/>
          <p:nvPr/>
        </p:nvSpPr>
        <p:spPr>
          <a:xfrm>
            <a:off x="1291080" y="4601508"/>
            <a:ext cx="9609840"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Volume of water, temperature, drying the iron before weighing</a:t>
            </a:r>
          </a:p>
        </p:txBody>
      </p:sp>
      <p:sp>
        <p:nvSpPr>
          <p:cNvPr id="9" name="TextBox 8">
            <a:extLst>
              <a:ext uri="{FF2B5EF4-FFF2-40B4-BE49-F238E27FC236}">
                <a16:creationId xmlns:a16="http://schemas.microsoft.com/office/drawing/2014/main" id="{C66B2F90-06A2-CE9C-AFC2-B90CAB8F7918}"/>
              </a:ext>
            </a:extLst>
          </p:cNvPr>
          <p:cNvSpPr txBox="1"/>
          <p:nvPr/>
        </p:nvSpPr>
        <p:spPr>
          <a:xfrm>
            <a:off x="7958659" y="5017453"/>
            <a:ext cx="790601"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0.01</a:t>
            </a:r>
          </a:p>
        </p:txBody>
      </p:sp>
      <p:sp>
        <p:nvSpPr>
          <p:cNvPr id="10" name="TextBox 9">
            <a:extLst>
              <a:ext uri="{FF2B5EF4-FFF2-40B4-BE49-F238E27FC236}">
                <a16:creationId xmlns:a16="http://schemas.microsoft.com/office/drawing/2014/main" id="{C4D2B502-43F1-3BB3-37C2-E934E231DBA8}"/>
              </a:ext>
            </a:extLst>
          </p:cNvPr>
          <p:cNvSpPr txBox="1"/>
          <p:nvPr/>
        </p:nvSpPr>
        <p:spPr>
          <a:xfrm>
            <a:off x="9740837" y="2265244"/>
            <a:ext cx="617477"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3.4</a:t>
            </a:r>
          </a:p>
        </p:txBody>
      </p:sp>
      <p:sp>
        <p:nvSpPr>
          <p:cNvPr id="11" name="TextBox 10">
            <a:extLst>
              <a:ext uri="{FF2B5EF4-FFF2-40B4-BE49-F238E27FC236}">
                <a16:creationId xmlns:a16="http://schemas.microsoft.com/office/drawing/2014/main" id="{76399FB9-A6BF-0977-FF45-3EE35DFBCAB4}"/>
              </a:ext>
            </a:extLst>
          </p:cNvPr>
          <p:cNvSpPr txBox="1"/>
          <p:nvPr/>
        </p:nvSpPr>
        <p:spPr>
          <a:xfrm>
            <a:off x="9740837" y="2882826"/>
            <a:ext cx="617477"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0.7</a:t>
            </a:r>
          </a:p>
        </p:txBody>
      </p:sp>
      <p:sp>
        <p:nvSpPr>
          <p:cNvPr id="12" name="TextBox 11">
            <a:extLst>
              <a:ext uri="{FF2B5EF4-FFF2-40B4-BE49-F238E27FC236}">
                <a16:creationId xmlns:a16="http://schemas.microsoft.com/office/drawing/2014/main" id="{68469328-AA9F-C7CE-D8C7-F6D5902FBB90}"/>
              </a:ext>
            </a:extLst>
          </p:cNvPr>
          <p:cNvSpPr txBox="1"/>
          <p:nvPr/>
        </p:nvSpPr>
        <p:spPr>
          <a:xfrm>
            <a:off x="9740837" y="3446909"/>
            <a:ext cx="617477"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4.1</a:t>
            </a:r>
          </a:p>
        </p:txBody>
      </p:sp>
      <p:cxnSp>
        <p:nvCxnSpPr>
          <p:cNvPr id="3" name="Straight Connector 2">
            <a:extLst>
              <a:ext uri="{FF2B5EF4-FFF2-40B4-BE49-F238E27FC236}">
                <a16:creationId xmlns:a16="http://schemas.microsoft.com/office/drawing/2014/main" id="{158E59F4-3BE3-EBD5-BC72-C00D994D1EA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2343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animBg="1"/>
      <p:bldP spid="9" grpId="0"/>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93DEA9-35EA-5F6C-4621-AAA1E36C1DBE}"/>
              </a:ext>
            </a:extLst>
          </p:cNvPr>
          <p:cNvPicPr>
            <a:picLocks noChangeAspect="1"/>
          </p:cNvPicPr>
          <p:nvPr/>
        </p:nvPicPr>
        <p:blipFill>
          <a:blip r:embed="rId3"/>
          <a:stretch>
            <a:fillRect/>
          </a:stretch>
        </p:blipFill>
        <p:spPr>
          <a:xfrm>
            <a:off x="540000" y="813732"/>
            <a:ext cx="10913446" cy="3575388"/>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5" name="TextBox 4">
            <a:extLst>
              <a:ext uri="{FF2B5EF4-FFF2-40B4-BE49-F238E27FC236}">
                <a16:creationId xmlns:a16="http://schemas.microsoft.com/office/drawing/2014/main" id="{51B77549-6758-4DCD-AA0D-436034FC9E20}"/>
              </a:ext>
            </a:extLst>
          </p:cNvPr>
          <p:cNvSpPr txBox="1"/>
          <p:nvPr/>
        </p:nvSpPr>
        <p:spPr>
          <a:xfrm>
            <a:off x="923228" y="1491585"/>
            <a:ext cx="10415332"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Rust is (hydrated) iron oxide which has a greater mass than pure iron, this means that the greater the mass, the greater the extent of rusting.</a:t>
            </a:r>
          </a:p>
        </p:txBody>
      </p:sp>
      <p:sp>
        <p:nvSpPr>
          <p:cNvPr id="10" name="TextBox 9">
            <a:extLst>
              <a:ext uri="{FF2B5EF4-FFF2-40B4-BE49-F238E27FC236}">
                <a16:creationId xmlns:a16="http://schemas.microsoft.com/office/drawing/2014/main" id="{5B7C0091-93FF-619B-7393-218DF24580CC}"/>
              </a:ext>
            </a:extLst>
          </p:cNvPr>
          <p:cNvSpPr txBox="1"/>
          <p:nvPr/>
        </p:nvSpPr>
        <p:spPr>
          <a:xfrm>
            <a:off x="989988" y="2908268"/>
            <a:ext cx="10415332"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The galvanised iron is the most effective technique at preventing rusting in this experiment. </a:t>
            </a:r>
          </a:p>
        </p:txBody>
      </p:sp>
      <p:sp>
        <p:nvSpPr>
          <p:cNvPr id="13" name="TextBox 12">
            <a:extLst>
              <a:ext uri="{FF2B5EF4-FFF2-40B4-BE49-F238E27FC236}">
                <a16:creationId xmlns:a16="http://schemas.microsoft.com/office/drawing/2014/main" id="{B5F8BF6C-483B-F598-4116-1379F9C6C532}"/>
              </a:ext>
            </a:extLst>
          </p:cNvPr>
          <p:cNvSpPr txBox="1"/>
          <p:nvPr/>
        </p:nvSpPr>
        <p:spPr>
          <a:xfrm>
            <a:off x="989988" y="3683912"/>
            <a:ext cx="10415332" cy="1200329"/>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This is shown in the results because the galvanised iron only had a 0.7% increase in mass compared to an 3.4% for greasing and 4.1% for painting. </a:t>
            </a:r>
            <a:endParaRPr lang="en-GB" sz="2400" dirty="0"/>
          </a:p>
        </p:txBody>
      </p:sp>
      <p:cxnSp>
        <p:nvCxnSpPr>
          <p:cNvPr id="3" name="Straight Connector 2">
            <a:extLst>
              <a:ext uri="{FF2B5EF4-FFF2-40B4-BE49-F238E27FC236}">
                <a16:creationId xmlns:a16="http://schemas.microsoft.com/office/drawing/2014/main" id="{817CBFF0-6778-A8D8-3F36-AA7F8D965DA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359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372343" y="799782"/>
            <a:ext cx="10955314" cy="3046988"/>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What is corrosion?</a:t>
            </a:r>
          </a:p>
          <a:p>
            <a:pPr marL="342900" indent="-342900">
              <a:buFont typeface="Wingdings" pitchFamily="2" charset="2"/>
              <a:buChar char="q"/>
            </a:pPr>
            <a:r>
              <a:rPr lang="en-GB" sz="2400" dirty="0">
                <a:latin typeface="Century Gothic" panose="020B0502020202020204" pitchFamily="34" charset="0"/>
              </a:rPr>
              <a:t>A. The destruction of materials by chemical reactions with substances in the environment</a:t>
            </a:r>
          </a:p>
          <a:p>
            <a:pPr marL="342900" indent="-342900">
              <a:buFont typeface="Wingdings" pitchFamily="2" charset="2"/>
              <a:buChar char="q"/>
            </a:pPr>
            <a:r>
              <a:rPr lang="en-GB" sz="2400" dirty="0">
                <a:latin typeface="Century Gothic" panose="020B0502020202020204" pitchFamily="34" charset="0"/>
              </a:rPr>
              <a:t>B. The destruction of iron by chemical reactions with substances in the environment</a:t>
            </a:r>
          </a:p>
          <a:p>
            <a:pPr marL="342900" indent="-342900">
              <a:buFont typeface="Wingdings" pitchFamily="2" charset="2"/>
              <a:buChar char="q"/>
            </a:pPr>
            <a:r>
              <a:rPr lang="en-GB" sz="2400" dirty="0">
                <a:latin typeface="Century Gothic" panose="020B0502020202020204" pitchFamily="34" charset="0"/>
              </a:rPr>
              <a:t>C. The destruction of metals by chemical reactions with substances in the environment</a:t>
            </a:r>
          </a:p>
          <a:p>
            <a:pPr marL="342900" indent="-342900">
              <a:buFont typeface="Wingdings" pitchFamily="2" charset="2"/>
              <a:buChar char="q"/>
            </a:pPr>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372342" y="3523604"/>
            <a:ext cx="10221068" cy="1569660"/>
          </a:xfrm>
          <a:prstGeom prst="rect">
            <a:avLst/>
          </a:prstGeom>
          <a:noFill/>
        </p:spPr>
        <p:txBody>
          <a:bodyPr wrap="none" rtlCol="0">
            <a:spAutoFit/>
          </a:bodyPr>
          <a:lstStyle/>
          <a:p>
            <a:r>
              <a:rPr lang="en-GB" sz="2400" dirty="0">
                <a:latin typeface="Century Gothic" panose="020B0502020202020204" pitchFamily="34" charset="0"/>
              </a:rPr>
              <a:t>2. Which option is not a method to prevent the corrosion of metals?</a:t>
            </a:r>
          </a:p>
          <a:p>
            <a:pPr marL="342900" indent="-342900">
              <a:buFont typeface="Wingdings" pitchFamily="2" charset="2"/>
              <a:buChar char="q"/>
            </a:pPr>
            <a:r>
              <a:rPr lang="en-GB" sz="2400" dirty="0">
                <a:latin typeface="Century Gothic" panose="020B0502020202020204" pitchFamily="34" charset="0"/>
              </a:rPr>
              <a:t>A. Electroplating</a:t>
            </a:r>
          </a:p>
          <a:p>
            <a:pPr marL="342900" indent="-342900">
              <a:buFont typeface="Wingdings" pitchFamily="2" charset="2"/>
              <a:buChar char="q"/>
            </a:pPr>
            <a:r>
              <a:rPr lang="en-GB" sz="2400" dirty="0">
                <a:latin typeface="Century Gothic" panose="020B0502020202020204" pitchFamily="34" charset="0"/>
              </a:rPr>
              <a:t>B. Electrolysis</a:t>
            </a:r>
          </a:p>
          <a:p>
            <a:pPr marL="342900" indent="-342900">
              <a:buFont typeface="Wingdings" pitchFamily="2" charset="2"/>
              <a:buChar char="q"/>
            </a:pPr>
            <a:r>
              <a:rPr lang="en-GB" sz="2400" dirty="0">
                <a:latin typeface="Century Gothic" panose="020B0502020202020204" pitchFamily="34" charset="0"/>
              </a:rPr>
              <a:t>C. Painting</a:t>
            </a:r>
          </a:p>
        </p:txBody>
      </p:sp>
      <p:sp>
        <p:nvSpPr>
          <p:cNvPr id="5" name="TextBox 4">
            <a:extLst>
              <a:ext uri="{FF2B5EF4-FFF2-40B4-BE49-F238E27FC236}">
                <a16:creationId xmlns:a16="http://schemas.microsoft.com/office/drawing/2014/main" id="{FA56AB9A-831D-8048-BB27-E49EAE012180}"/>
              </a:ext>
            </a:extLst>
          </p:cNvPr>
          <p:cNvSpPr txBox="1"/>
          <p:nvPr/>
        </p:nvSpPr>
        <p:spPr>
          <a:xfrm>
            <a:off x="372342" y="5267115"/>
            <a:ext cx="10281982" cy="1569660"/>
          </a:xfrm>
          <a:prstGeom prst="rect">
            <a:avLst/>
          </a:prstGeom>
          <a:noFill/>
        </p:spPr>
        <p:txBody>
          <a:bodyPr wrap="none" rtlCol="0">
            <a:spAutoFit/>
          </a:bodyPr>
          <a:lstStyle/>
          <a:p>
            <a:r>
              <a:rPr lang="en-GB" sz="2400" dirty="0">
                <a:latin typeface="Century Gothic" panose="020B0502020202020204" pitchFamily="34" charset="0"/>
              </a:rPr>
              <a:t>3. Which technique can be used to separate metal from a solution?</a:t>
            </a:r>
          </a:p>
          <a:p>
            <a:pPr marL="342900" indent="-342900">
              <a:buFont typeface="Wingdings" pitchFamily="2" charset="2"/>
              <a:buChar char="q"/>
            </a:pPr>
            <a:r>
              <a:rPr lang="en-GB" sz="2400" dirty="0">
                <a:latin typeface="Century Gothic" panose="020B0502020202020204" pitchFamily="34" charset="0"/>
              </a:rPr>
              <a:t>A. Filtration</a:t>
            </a:r>
          </a:p>
          <a:p>
            <a:pPr marL="342900" indent="-342900">
              <a:buFont typeface="Wingdings" pitchFamily="2" charset="2"/>
              <a:buChar char="q"/>
            </a:pPr>
            <a:r>
              <a:rPr lang="en-GB" sz="2400" dirty="0">
                <a:latin typeface="Century Gothic" panose="020B0502020202020204" pitchFamily="34" charset="0"/>
              </a:rPr>
              <a:t>B. Distillation</a:t>
            </a:r>
          </a:p>
          <a:p>
            <a:pPr marL="342900" indent="-342900">
              <a:buFont typeface="Wingdings" pitchFamily="2" charset="2"/>
              <a:buChar char="q"/>
            </a:pPr>
            <a:r>
              <a:rPr lang="en-GB" sz="2400" dirty="0">
                <a:latin typeface="Century Gothic" panose="020B0502020202020204" pitchFamily="34" charset="0"/>
              </a:rPr>
              <a:t>C. Fractional distillation</a:t>
            </a:r>
          </a:p>
        </p:txBody>
      </p:sp>
      <p:sp>
        <p:nvSpPr>
          <p:cNvPr id="6" name="TextBox 5">
            <a:extLst>
              <a:ext uri="{FF2B5EF4-FFF2-40B4-BE49-F238E27FC236}">
                <a16:creationId xmlns:a16="http://schemas.microsoft.com/office/drawing/2014/main" id="{414A8B36-6BDF-BE4B-8892-9B947E7C3878}"/>
              </a:ext>
            </a:extLst>
          </p:cNvPr>
          <p:cNvSpPr txBox="1"/>
          <p:nvPr/>
        </p:nvSpPr>
        <p:spPr>
          <a:xfrm>
            <a:off x="372342" y="999330"/>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372342" y="4072194"/>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372342" y="5427224"/>
            <a:ext cx="530915" cy="646331"/>
          </a:xfrm>
          <a:prstGeom prst="rect">
            <a:avLst/>
          </a:prstGeom>
          <a:noFill/>
        </p:spPr>
        <p:txBody>
          <a:bodyPr wrap="none" rtlCol="0">
            <a:spAutoFit/>
          </a:bodyPr>
          <a:lstStyle/>
          <a:p>
            <a:r>
              <a:rPr lang="en-GB" sz="3600" b="1" dirty="0">
                <a:solidFill>
                  <a:srgbClr val="0070C0"/>
                </a:solidFill>
              </a:rPr>
              <a:t>✓</a:t>
            </a:r>
          </a:p>
        </p:txBody>
      </p:sp>
      <p:cxnSp>
        <p:nvCxnSpPr>
          <p:cNvPr id="9" name="Straight Connector 8">
            <a:extLst>
              <a:ext uri="{FF2B5EF4-FFF2-40B4-BE49-F238E27FC236}">
                <a16:creationId xmlns:a16="http://schemas.microsoft.com/office/drawing/2014/main" id="{F0853425-7DDB-AC80-7B53-88E72F273296}"/>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36414428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C4.2.13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cxnSp>
        <p:nvCxnSpPr>
          <p:cNvPr id="5" name="Straight Connector 4">
            <a:extLst>
              <a:ext uri="{FF2B5EF4-FFF2-40B4-BE49-F238E27FC236}">
                <a16:creationId xmlns:a16="http://schemas.microsoft.com/office/drawing/2014/main" id="{50AF7BE8-5863-5B6F-8521-04C74B8D81A9}"/>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939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035309" cy="6647933"/>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Taking it Further: Corrosion and its Prevention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must be present for iron to rust?</a:t>
            </a:r>
            <a:endParaRPr lang="en-GB"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On which electrode wil</a:t>
            </a:r>
            <a:r>
              <a:rPr lang="en-GB" sz="2400" dirty="0">
                <a:solidFill>
                  <a:schemeClr val="dk1"/>
                </a:solidFill>
                <a:latin typeface="Century Gothic"/>
                <a:ea typeface="Century Gothic"/>
                <a:cs typeface="Century Gothic"/>
                <a:sym typeface="Century Gothic"/>
              </a:rPr>
              <a:t>l a metal sometimes form during electrolysis?</a:t>
            </a:r>
            <a:endParaRPr lang="en-GB"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How will the mass of an electrode change if a metal ion is discharged at that electrode? </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Explain why alkali metals are stored under oil.</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Write a word equation for the reaction of lithium and oxygen.</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Write a word equation for the reaction of sodium and oxygen to make sodium oxide.</a:t>
            </a:r>
          </a:p>
          <a:p>
            <a:pPr marL="457200" indent="-457200">
              <a:buClr>
                <a:schemeClr val="dk1"/>
              </a:buClr>
              <a:buSzPts val="2400"/>
              <a:buFont typeface="+mj-lt"/>
              <a:buAutoNum type="arabicPeriod"/>
            </a:pPr>
            <a:r>
              <a:rPr lang="en-GB" sz="2400" dirty="0">
                <a:solidFill>
                  <a:schemeClr val="dk1"/>
                </a:solidFill>
                <a:latin typeface="Century Gothic"/>
                <a:sym typeface="Century Gothic"/>
              </a:rPr>
              <a:t>Write a balanced chemical equation for the reaction of sodium and oxygen to make sodium oxide (Na2O)</a:t>
            </a:r>
            <a:endParaRPr lang="en-GB" sz="2400" dirty="0">
              <a:solidFill>
                <a:schemeClr val="dk1"/>
              </a:solidFill>
              <a:latin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1400" b="0" i="0" u="none" strike="noStrike" cap="none" dirty="0">
              <a:solidFill>
                <a:srgbClr val="1F3864"/>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6D5FC288-17FD-967A-2CAC-D3B59E8DD600}"/>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2478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Corrosion and its Prevention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Shipwrecks from World War 2 are leaking pollutants into the World’s oceans. Over time, many of the iron materials in these ships corrode and wear away, which results in pollutants leaking out into the oceans. These pollutants include fuel which is carcinogenic (cancer-causing), explosives and chemical weapons. Many of these wrecks have been deemed too costly or dangerous to clean up. The scale of this problem is vast. During the Second World War alone, it is estimated that at least 20,000 ships were sunk around the world, with many more lost during other conflicts in the same period. The higher temperatures caused by global warming will mean that more of these pollutants will dissolve in the water, and as a result, will expose marine organisms to higher levels of toxic compounds.</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Why are pollutants leaking out of World War 2 shipwrecks into the oceans?</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List some of the pollutants that are leaking out.</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does the word ‘carcinogenic’ mean?</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How many World War ships are estimated to have been sunk?</a:t>
            </a:r>
            <a:endParaRPr lang="en-GB" sz="2000"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Why does the problem of global warming </a:t>
            </a:r>
            <a:r>
              <a:rPr lang="en-GB" sz="2000" b="0" i="1" u="none" strike="noStrike" cap="none" dirty="0">
                <a:solidFill>
                  <a:schemeClr val="dk1"/>
                </a:solidFill>
                <a:latin typeface="Century Gothic"/>
                <a:ea typeface="Century Gothic"/>
                <a:cs typeface="Century Gothic"/>
                <a:sym typeface="Century Gothic"/>
              </a:rPr>
              <a:t>exasperate</a:t>
            </a:r>
            <a:r>
              <a:rPr lang="en-GB" sz="2000" b="0" i="0" u="none" strike="noStrike" cap="none" dirty="0">
                <a:solidFill>
                  <a:schemeClr val="dk1"/>
                </a:solidFill>
                <a:latin typeface="Century Gothic"/>
                <a:ea typeface="Century Gothic"/>
                <a:cs typeface="Century Gothic"/>
                <a:sym typeface="Century Gothic"/>
              </a:rPr>
              <a:t> this situation?</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65147908-C562-A3AC-20E6-5A8800934508}"/>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C4.2.13</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8810734" cy="430800"/>
          </a:xfrm>
        </p:spPr>
        <p:txBody>
          <a:bodyPr/>
          <a:lstStyle/>
          <a:p>
            <a:r>
              <a:rPr lang="en-US" dirty="0">
                <a:latin typeface="Century Gothic" panose="020B0502020202020204" pitchFamily="34" charset="0"/>
              </a:rPr>
              <a:t>Taking it Further: </a:t>
            </a:r>
          </a:p>
          <a:p>
            <a:r>
              <a:rPr lang="en-US" dirty="0">
                <a:latin typeface="Century Gothic" panose="020B0502020202020204" pitchFamily="34" charset="0"/>
              </a:rPr>
              <a:t>Corrosion and its Prevention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03/10/2023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5D87BC04-A064-FFE3-246F-DDFECBEAFA64}"/>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00029" y="5359123"/>
            <a:ext cx="1121360" cy="536108"/>
          </a:xfrm>
          <a:prstGeom prst="rect">
            <a:avLst/>
          </a:prstGeom>
        </p:spPr>
      </p:pic>
      <p:pic>
        <p:nvPicPr>
          <p:cNvPr id="6" name="Picture 5">
            <a:extLst>
              <a:ext uri="{FF2B5EF4-FFF2-40B4-BE49-F238E27FC236}">
                <a16:creationId xmlns:a16="http://schemas.microsoft.com/office/drawing/2014/main" id="{50388A06-C5C6-ED2E-B04E-5E872B0C420B}"/>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123B51F6-9DFD-D149-0D4F-37D36F4CE483}"/>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F2D3CC91-E3A0-AD73-AD77-AB41B5DC3693}"/>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Reactions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 RP: Electrolysis of Aqueous Solutions</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400" b="1"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Define corrosion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some methods used to prevent corrosion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how electroplating is carried out</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355480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electroplating</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8" y="4897279"/>
            <a:ext cx="37208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sacrificial metal</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corrosion</a:t>
            </a:r>
          </a:p>
        </p:txBody>
      </p:sp>
      <p:cxnSp>
        <p:nvCxnSpPr>
          <p:cNvPr id="4" name="Straight Connector 3">
            <a:extLst>
              <a:ext uri="{FF2B5EF4-FFF2-40B4-BE49-F238E27FC236}">
                <a16:creationId xmlns:a16="http://schemas.microsoft.com/office/drawing/2014/main" id="{448DB34D-2864-7F19-5FBE-DD139D047990}"/>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5BB145EB-6C37-BD25-BD83-1C94D30E6F26}"/>
              </a:ext>
            </a:extLst>
          </p:cNvPr>
          <p:cNvPicPr>
            <a:picLocks noChangeAspect="1"/>
          </p:cNvPicPr>
          <p:nvPr/>
        </p:nvPicPr>
        <p:blipFill>
          <a:blip r:embed="rId3"/>
          <a:stretch>
            <a:fillRect/>
          </a:stretch>
        </p:blipFill>
        <p:spPr>
          <a:xfrm>
            <a:off x="7004957" y="4225400"/>
            <a:ext cx="4415282" cy="2486275"/>
          </a:xfrm>
          <a:prstGeom prst="rect">
            <a:avLst/>
          </a:prstGeom>
          <a:ln>
            <a:solidFill>
              <a:schemeClr val="tx1"/>
            </a:solidFill>
          </a:ln>
        </p:spPr>
      </p:pic>
      <p:cxnSp>
        <p:nvCxnSpPr>
          <p:cNvPr id="3" name="Straight Connector 2">
            <a:extLst>
              <a:ext uri="{FF2B5EF4-FFF2-40B4-BE49-F238E27FC236}">
                <a16:creationId xmlns:a16="http://schemas.microsoft.com/office/drawing/2014/main" id="{02306F90-5588-12E6-B713-D219B18558F7}"/>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starfish&#10;&#10;Description automatically generated with low confidence">
            <a:extLst>
              <a:ext uri="{FF2B5EF4-FFF2-40B4-BE49-F238E27FC236}">
                <a16:creationId xmlns:a16="http://schemas.microsoft.com/office/drawing/2014/main" id="{C7C3CA24-046D-183B-988A-FEB66C71856B}"/>
              </a:ext>
            </a:extLst>
          </p:cNvPr>
          <p:cNvPicPr>
            <a:picLocks noChangeAspect="1"/>
          </p:cNvPicPr>
          <p:nvPr/>
        </p:nvPicPr>
        <p:blipFill>
          <a:blip r:embed="rId3"/>
          <a:stretch>
            <a:fillRect/>
          </a:stretch>
        </p:blipFill>
        <p:spPr>
          <a:xfrm>
            <a:off x="-1" y="0"/>
            <a:ext cx="11527971" cy="7655292"/>
          </a:xfrm>
          <a:prstGeom prst="rect">
            <a:avLst/>
          </a:prstGeom>
        </p:spPr>
      </p:pic>
      <p:sp>
        <p:nvSpPr>
          <p:cNvPr id="8" name="Rectangle 7">
            <a:extLst>
              <a:ext uri="{FF2B5EF4-FFF2-40B4-BE49-F238E27FC236}">
                <a16:creationId xmlns:a16="http://schemas.microsoft.com/office/drawing/2014/main" id="{1AF49811-BD48-1571-4555-8E5784016538}"/>
              </a:ext>
            </a:extLst>
          </p:cNvPr>
          <p:cNvSpPr/>
          <p:nvPr/>
        </p:nvSpPr>
        <p:spPr>
          <a:xfrm>
            <a:off x="206918" y="286654"/>
            <a:ext cx="5778865" cy="5412017"/>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339686" y="112540"/>
            <a:ext cx="10620000" cy="720000"/>
          </a:xfrm>
        </p:spPr>
        <p:txBody>
          <a:bodyPr/>
          <a:lstStyle/>
          <a:p>
            <a:r>
              <a:rPr lang="en-US" dirty="0">
                <a:latin typeface="Century Gothic" panose="020B0502020202020204" pitchFamily="34" charset="0"/>
              </a:rPr>
              <a:t>Corrosion</a:t>
            </a:r>
          </a:p>
        </p:txBody>
      </p:sp>
      <p:sp>
        <p:nvSpPr>
          <p:cNvPr id="3" name="TextBox 2">
            <a:extLst>
              <a:ext uri="{FF2B5EF4-FFF2-40B4-BE49-F238E27FC236}">
                <a16:creationId xmlns:a16="http://schemas.microsoft.com/office/drawing/2014/main" id="{C016FFB1-F3E3-714C-AFDF-EF98170FA663}"/>
              </a:ext>
            </a:extLst>
          </p:cNvPr>
          <p:cNvSpPr txBox="1"/>
          <p:nvPr/>
        </p:nvSpPr>
        <p:spPr>
          <a:xfrm>
            <a:off x="339686" y="2536819"/>
            <a:ext cx="5646097" cy="461665"/>
          </a:xfrm>
          <a:prstGeom prst="rect">
            <a:avLst/>
          </a:prstGeom>
          <a:noFill/>
        </p:spPr>
        <p:txBody>
          <a:bodyPr wrap="none" rtlCol="0">
            <a:spAutoFit/>
          </a:bodyPr>
          <a:lstStyle/>
          <a:p>
            <a:pPr marL="342900" indent="-342900">
              <a:buFont typeface="Arial" panose="020B0604020202020204" pitchFamily="34" charset="0"/>
              <a:buChar char="•"/>
            </a:pPr>
            <a:r>
              <a:rPr lang="en-GB" sz="2400" b="1" dirty="0">
                <a:latin typeface="Century Gothic" panose="020B0502020202020204" pitchFamily="34" charset="0"/>
              </a:rPr>
              <a:t>Rusting</a:t>
            </a:r>
            <a:r>
              <a:rPr lang="en-GB" sz="2400" dirty="0">
                <a:latin typeface="Century Gothic" panose="020B0502020202020204" pitchFamily="34" charset="0"/>
              </a:rPr>
              <a:t> is an example of corrosion.</a:t>
            </a:r>
          </a:p>
        </p:txBody>
      </p:sp>
      <p:sp>
        <p:nvSpPr>
          <p:cNvPr id="6" name="TextBox 5">
            <a:extLst>
              <a:ext uri="{FF2B5EF4-FFF2-40B4-BE49-F238E27FC236}">
                <a16:creationId xmlns:a16="http://schemas.microsoft.com/office/drawing/2014/main" id="{1C49F220-4EED-A942-A0A3-0EFEDAF2C3A0}"/>
              </a:ext>
            </a:extLst>
          </p:cNvPr>
          <p:cNvSpPr txBox="1"/>
          <p:nvPr/>
        </p:nvSpPr>
        <p:spPr>
          <a:xfrm>
            <a:off x="339686" y="1017989"/>
            <a:ext cx="5456957" cy="1200329"/>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Corrosion</a:t>
            </a:r>
            <a:r>
              <a:rPr lang="en-GB" sz="2400" dirty="0">
                <a:latin typeface="Century Gothic" panose="020B0502020202020204" pitchFamily="34" charset="0"/>
              </a:rPr>
              <a:t> is the destruction of materials by chemical reactions with substances in the environment. </a:t>
            </a:r>
          </a:p>
        </p:txBody>
      </p:sp>
      <p:sp>
        <p:nvSpPr>
          <p:cNvPr id="9" name="TextBox 8">
            <a:extLst>
              <a:ext uri="{FF2B5EF4-FFF2-40B4-BE49-F238E27FC236}">
                <a16:creationId xmlns:a16="http://schemas.microsoft.com/office/drawing/2014/main" id="{519BECD1-13AD-7164-BD38-9BA5B238C571}"/>
              </a:ext>
            </a:extLst>
          </p:cNvPr>
          <p:cNvSpPr txBox="1"/>
          <p:nvPr/>
        </p:nvSpPr>
        <p:spPr>
          <a:xfrm>
            <a:off x="349837" y="3268809"/>
            <a:ext cx="5635946" cy="830997"/>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For iron to rust, </a:t>
            </a:r>
            <a:r>
              <a:rPr lang="en-GB" sz="2400" b="1" dirty="0">
                <a:latin typeface="Century Gothic" panose="020B0502020202020204" pitchFamily="34" charset="0"/>
              </a:rPr>
              <a:t>water</a:t>
            </a:r>
            <a:r>
              <a:rPr lang="en-GB" sz="2400" dirty="0">
                <a:latin typeface="Century Gothic" panose="020B0502020202020204" pitchFamily="34" charset="0"/>
              </a:rPr>
              <a:t> and </a:t>
            </a:r>
            <a:r>
              <a:rPr lang="en-GB" sz="2400" b="1" dirty="0">
                <a:latin typeface="Century Gothic" panose="020B0502020202020204" pitchFamily="34" charset="0"/>
              </a:rPr>
              <a:t>oxygen</a:t>
            </a:r>
            <a:r>
              <a:rPr lang="en-GB" sz="2400" dirty="0">
                <a:latin typeface="Century Gothic" panose="020B0502020202020204" pitchFamily="34" charset="0"/>
              </a:rPr>
              <a:t> must be present.</a:t>
            </a:r>
          </a:p>
        </p:txBody>
      </p:sp>
      <p:sp>
        <p:nvSpPr>
          <p:cNvPr id="10" name="TextBox 9">
            <a:extLst>
              <a:ext uri="{FF2B5EF4-FFF2-40B4-BE49-F238E27FC236}">
                <a16:creationId xmlns:a16="http://schemas.microsoft.com/office/drawing/2014/main" id="{AA1BE535-68FA-7E0E-16EE-BD6EFD790FBA}"/>
              </a:ext>
            </a:extLst>
          </p:cNvPr>
          <p:cNvSpPr txBox="1"/>
          <p:nvPr/>
        </p:nvSpPr>
        <p:spPr>
          <a:xfrm>
            <a:off x="339686" y="4302996"/>
            <a:ext cx="5635946" cy="1200329"/>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Corrosion can be prevented by putting a </a:t>
            </a:r>
            <a:r>
              <a:rPr lang="en-GB" sz="2400" b="1" dirty="0">
                <a:latin typeface="Century Gothic" panose="020B0502020202020204" pitchFamily="34" charset="0"/>
              </a:rPr>
              <a:t>barrier</a:t>
            </a:r>
            <a:r>
              <a:rPr lang="en-GB" sz="2400" dirty="0">
                <a:latin typeface="Century Gothic" panose="020B0502020202020204" pitchFamily="34" charset="0"/>
              </a:rPr>
              <a:t> on the surface of the metal</a:t>
            </a:r>
          </a:p>
        </p:txBody>
      </p:sp>
      <p:cxnSp>
        <p:nvCxnSpPr>
          <p:cNvPr id="12" name="Straight Connector 11">
            <a:extLst>
              <a:ext uri="{FF2B5EF4-FFF2-40B4-BE49-F238E27FC236}">
                <a16:creationId xmlns:a16="http://schemas.microsoft.com/office/drawing/2014/main" id="{C6968878-B26B-F611-AA8E-2B3AC1091308}"/>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44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339686" y="112540"/>
            <a:ext cx="10620000" cy="720000"/>
          </a:xfrm>
        </p:spPr>
        <p:txBody>
          <a:bodyPr/>
          <a:lstStyle/>
          <a:p>
            <a:r>
              <a:rPr lang="en-US" dirty="0">
                <a:latin typeface="Century Gothic" panose="020B0502020202020204" pitchFamily="34" charset="0"/>
              </a:rPr>
              <a:t>Preventing corrosion</a:t>
            </a:r>
          </a:p>
        </p:txBody>
      </p:sp>
      <p:sp>
        <p:nvSpPr>
          <p:cNvPr id="10" name="TextBox 9">
            <a:extLst>
              <a:ext uri="{FF2B5EF4-FFF2-40B4-BE49-F238E27FC236}">
                <a16:creationId xmlns:a16="http://schemas.microsoft.com/office/drawing/2014/main" id="{AA1BE535-68FA-7E0E-16EE-BD6EFD790FBA}"/>
              </a:ext>
            </a:extLst>
          </p:cNvPr>
          <p:cNvSpPr txBox="1"/>
          <p:nvPr/>
        </p:nvSpPr>
        <p:spPr>
          <a:xfrm>
            <a:off x="339686" y="1184239"/>
            <a:ext cx="10812728"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Corrosion can be prevented by </a:t>
            </a:r>
            <a:r>
              <a:rPr lang="en-GB" sz="2400" b="1" dirty="0">
                <a:latin typeface="Century Gothic" panose="020B0502020202020204" pitchFamily="34" charset="0"/>
              </a:rPr>
              <a:t>painting</a:t>
            </a:r>
            <a:r>
              <a:rPr lang="en-GB" sz="2400" dirty="0">
                <a:latin typeface="Century Gothic" panose="020B0502020202020204" pitchFamily="34" charset="0"/>
              </a:rPr>
              <a:t>, </a:t>
            </a:r>
            <a:r>
              <a:rPr lang="en-GB" sz="2400" b="1" dirty="0">
                <a:latin typeface="Century Gothic" panose="020B0502020202020204" pitchFamily="34" charset="0"/>
              </a:rPr>
              <a:t>greasing</a:t>
            </a:r>
            <a:r>
              <a:rPr lang="en-GB" sz="2400" dirty="0">
                <a:latin typeface="Century Gothic" panose="020B0502020202020204" pitchFamily="34" charset="0"/>
              </a:rPr>
              <a:t> or </a:t>
            </a:r>
            <a:r>
              <a:rPr lang="en-GB" sz="2400" b="1" dirty="0">
                <a:latin typeface="Century Gothic" panose="020B0502020202020204" pitchFamily="34" charset="0"/>
              </a:rPr>
              <a:t>electroplating</a:t>
            </a:r>
            <a:r>
              <a:rPr lang="en-GB" sz="2400" dirty="0">
                <a:latin typeface="Century Gothic" panose="020B0502020202020204" pitchFamily="34" charset="0"/>
              </a:rPr>
              <a:t>.</a:t>
            </a:r>
          </a:p>
        </p:txBody>
      </p:sp>
      <p:cxnSp>
        <p:nvCxnSpPr>
          <p:cNvPr id="4" name="Straight Connector 3">
            <a:extLst>
              <a:ext uri="{FF2B5EF4-FFF2-40B4-BE49-F238E27FC236}">
                <a16:creationId xmlns:a16="http://schemas.microsoft.com/office/drawing/2014/main" id="{CCCF2BB9-293D-96DA-C5FC-5EE1838B284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E5144E73-35C9-4C71-C698-8E03475C78C5}"/>
              </a:ext>
            </a:extLst>
          </p:cNvPr>
          <p:cNvPicPr>
            <a:picLocks noChangeAspect="1"/>
          </p:cNvPicPr>
          <p:nvPr/>
        </p:nvPicPr>
        <p:blipFill>
          <a:blip r:embed="rId3"/>
          <a:stretch>
            <a:fillRect/>
          </a:stretch>
        </p:blipFill>
        <p:spPr>
          <a:xfrm>
            <a:off x="339684" y="1997603"/>
            <a:ext cx="3497515" cy="2325301"/>
          </a:xfrm>
          <a:prstGeom prst="rect">
            <a:avLst/>
          </a:prstGeom>
        </p:spPr>
      </p:pic>
      <p:pic>
        <p:nvPicPr>
          <p:cNvPr id="13" name="Picture 12" descr="A picture containing building, outdoor, stone&#10;&#10;Description automatically generated">
            <a:extLst>
              <a:ext uri="{FF2B5EF4-FFF2-40B4-BE49-F238E27FC236}">
                <a16:creationId xmlns:a16="http://schemas.microsoft.com/office/drawing/2014/main" id="{8B957502-4400-5D92-9749-EF7A91CEAA26}"/>
              </a:ext>
            </a:extLst>
          </p:cNvPr>
          <p:cNvPicPr>
            <a:picLocks noChangeAspect="1"/>
          </p:cNvPicPr>
          <p:nvPr/>
        </p:nvPicPr>
        <p:blipFill>
          <a:blip r:embed="rId4"/>
          <a:stretch>
            <a:fillRect/>
          </a:stretch>
        </p:blipFill>
        <p:spPr>
          <a:xfrm>
            <a:off x="4074610" y="1993893"/>
            <a:ext cx="3497501" cy="2330756"/>
          </a:xfrm>
          <a:prstGeom prst="rect">
            <a:avLst/>
          </a:prstGeom>
        </p:spPr>
      </p:pic>
      <p:pic>
        <p:nvPicPr>
          <p:cNvPr id="15" name="Picture 14" descr="A picture containing indoor, toothbrush, plastic&#10;&#10;Description automatically generated">
            <a:extLst>
              <a:ext uri="{FF2B5EF4-FFF2-40B4-BE49-F238E27FC236}">
                <a16:creationId xmlns:a16="http://schemas.microsoft.com/office/drawing/2014/main" id="{4A6974B0-A048-EA0B-DA36-6015E79E2B2C}"/>
              </a:ext>
            </a:extLst>
          </p:cNvPr>
          <p:cNvPicPr>
            <a:picLocks noChangeAspect="1"/>
          </p:cNvPicPr>
          <p:nvPr/>
        </p:nvPicPr>
        <p:blipFill>
          <a:blip r:embed="rId5"/>
          <a:stretch>
            <a:fillRect/>
          </a:stretch>
        </p:blipFill>
        <p:spPr>
          <a:xfrm>
            <a:off x="2152195" y="4416449"/>
            <a:ext cx="3497491" cy="2329011"/>
          </a:xfrm>
          <a:prstGeom prst="rect">
            <a:avLst/>
          </a:prstGeom>
        </p:spPr>
      </p:pic>
      <p:grpSp>
        <p:nvGrpSpPr>
          <p:cNvPr id="16" name="Group 15">
            <a:extLst>
              <a:ext uri="{FF2B5EF4-FFF2-40B4-BE49-F238E27FC236}">
                <a16:creationId xmlns:a16="http://schemas.microsoft.com/office/drawing/2014/main" id="{360EA941-356F-BE75-0631-734553A19403}"/>
              </a:ext>
            </a:extLst>
          </p:cNvPr>
          <p:cNvGrpSpPr/>
          <p:nvPr/>
        </p:nvGrpSpPr>
        <p:grpSpPr>
          <a:xfrm>
            <a:off x="8475002" y="2188029"/>
            <a:ext cx="2424506" cy="3661917"/>
            <a:chOff x="0" y="0"/>
            <a:chExt cx="1312141" cy="2232546"/>
          </a:xfrm>
        </p:grpSpPr>
        <p:cxnSp>
          <p:nvCxnSpPr>
            <p:cNvPr id="17" name="Straight Connector 16">
              <a:extLst>
                <a:ext uri="{FF2B5EF4-FFF2-40B4-BE49-F238E27FC236}">
                  <a16:creationId xmlns:a16="http://schemas.microsoft.com/office/drawing/2014/main" id="{D5C318C9-82C5-8771-4A6D-BAA2550BCDEF}"/>
                </a:ext>
              </a:extLst>
            </p:cNvPr>
            <p:cNvCxnSpPr/>
            <p:nvPr/>
          </p:nvCxnSpPr>
          <p:spPr>
            <a:xfrm>
              <a:off x="115503" y="1134944"/>
              <a:ext cx="1091821" cy="6824"/>
            </a:xfrm>
            <a:prstGeom prst="line">
              <a:avLst/>
            </a:prstGeom>
            <a:ln w="12700"/>
          </p:spPr>
          <p:style>
            <a:lnRef idx="1">
              <a:schemeClr val="dk1"/>
            </a:lnRef>
            <a:fillRef idx="0">
              <a:schemeClr val="dk1"/>
            </a:fillRef>
            <a:effectRef idx="0">
              <a:schemeClr val="dk1"/>
            </a:effectRef>
            <a:fontRef idx="minor">
              <a:schemeClr val="tx1"/>
            </a:fontRef>
          </p:style>
        </p:cxnSp>
        <p:grpSp>
          <p:nvGrpSpPr>
            <p:cNvPr id="18" name="Group 17">
              <a:extLst>
                <a:ext uri="{FF2B5EF4-FFF2-40B4-BE49-F238E27FC236}">
                  <a16:creationId xmlns:a16="http://schemas.microsoft.com/office/drawing/2014/main" id="{07860955-24BF-6F86-ABE6-8E05068E112D}"/>
                </a:ext>
              </a:extLst>
            </p:cNvPr>
            <p:cNvGrpSpPr/>
            <p:nvPr/>
          </p:nvGrpSpPr>
          <p:grpSpPr>
            <a:xfrm>
              <a:off x="0" y="0"/>
              <a:ext cx="1312141" cy="2232546"/>
              <a:chOff x="0" y="0"/>
              <a:chExt cx="1312141" cy="2232546"/>
            </a:xfrm>
          </p:grpSpPr>
          <p:grpSp>
            <p:nvGrpSpPr>
              <p:cNvPr id="19" name="Group 18">
                <a:extLst>
                  <a:ext uri="{FF2B5EF4-FFF2-40B4-BE49-F238E27FC236}">
                    <a16:creationId xmlns:a16="http://schemas.microsoft.com/office/drawing/2014/main" id="{57EAEF25-D525-E194-67C6-62C5B1407A7A}"/>
                  </a:ext>
                </a:extLst>
              </p:cNvPr>
              <p:cNvGrpSpPr/>
              <p:nvPr/>
            </p:nvGrpSpPr>
            <p:grpSpPr>
              <a:xfrm>
                <a:off x="0" y="0"/>
                <a:ext cx="1312141" cy="2232546"/>
                <a:chOff x="0" y="0"/>
                <a:chExt cx="1312141" cy="2232546"/>
              </a:xfrm>
            </p:grpSpPr>
            <p:cxnSp>
              <p:nvCxnSpPr>
                <p:cNvPr id="22" name="Straight Connector 21">
                  <a:extLst>
                    <a:ext uri="{FF2B5EF4-FFF2-40B4-BE49-F238E27FC236}">
                      <a16:creationId xmlns:a16="http://schemas.microsoft.com/office/drawing/2014/main" id="{4811B95E-9A9F-F760-011E-4B9663C75022}"/>
                    </a:ext>
                  </a:extLst>
                </p:cNvPr>
                <p:cNvCxnSpPr/>
                <p:nvPr/>
              </p:nvCxnSpPr>
              <p:spPr>
                <a:xfrm>
                  <a:off x="47625" y="990600"/>
                  <a:ext cx="0" cy="1241946"/>
                </a:xfrm>
                <a:prstGeom prst="line">
                  <a:avLst/>
                </a:prstGeom>
                <a:ln w="12700"/>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598F6662-CE06-5123-D9F4-8286F81D92B2}"/>
                    </a:ext>
                  </a:extLst>
                </p:cNvPr>
                <p:cNvCxnSpPr/>
                <p:nvPr/>
              </p:nvCxnSpPr>
              <p:spPr>
                <a:xfrm>
                  <a:off x="1263650" y="990600"/>
                  <a:ext cx="0" cy="1241946"/>
                </a:xfrm>
                <a:prstGeom prst="line">
                  <a:avLst/>
                </a:prstGeom>
                <a:ln w="12700"/>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5B2D7DE-AC13-CE6D-E87C-AF3702F8A814}"/>
                    </a:ext>
                  </a:extLst>
                </p:cNvPr>
                <p:cNvCxnSpPr/>
                <p:nvPr/>
              </p:nvCxnSpPr>
              <p:spPr>
                <a:xfrm flipV="1">
                  <a:off x="47625" y="2232025"/>
                  <a:ext cx="1215677" cy="0"/>
                </a:xfrm>
                <a:prstGeom prst="line">
                  <a:avLst/>
                </a:prstGeom>
                <a:ln w="12700"/>
              </p:spPr>
              <p:style>
                <a:lnRef idx="1">
                  <a:schemeClr val="dk1"/>
                </a:lnRef>
                <a:fillRef idx="0">
                  <a:schemeClr val="dk1"/>
                </a:fillRef>
                <a:effectRef idx="0">
                  <a:schemeClr val="dk1"/>
                </a:effectRef>
                <a:fontRef idx="minor">
                  <a:schemeClr val="tx1"/>
                </a:fontRef>
              </p:style>
            </p:cxnSp>
            <p:sp>
              <p:nvSpPr>
                <p:cNvPr id="25" name="Freeform: Shape 13">
                  <a:extLst>
                    <a:ext uri="{FF2B5EF4-FFF2-40B4-BE49-F238E27FC236}">
                      <a16:creationId xmlns:a16="http://schemas.microsoft.com/office/drawing/2014/main" id="{BCB71702-0435-5EC1-0834-84116641A44B}"/>
                    </a:ext>
                  </a:extLst>
                </p:cNvPr>
                <p:cNvSpPr/>
                <p:nvPr/>
              </p:nvSpPr>
              <p:spPr>
                <a:xfrm>
                  <a:off x="1263650" y="958850"/>
                  <a:ext cx="48491" cy="39255"/>
                </a:xfrm>
                <a:custGeom>
                  <a:avLst/>
                  <a:gdLst>
                    <a:gd name="connsiteX0" fmla="*/ 0 w 48491"/>
                    <a:gd name="connsiteY0" fmla="*/ 39255 h 39255"/>
                    <a:gd name="connsiteX1" fmla="*/ 4619 w 48491"/>
                    <a:gd name="connsiteY1" fmla="*/ 20782 h 39255"/>
                    <a:gd name="connsiteX2" fmla="*/ 11546 w 48491"/>
                    <a:gd name="connsiteY2" fmla="*/ 16164 h 39255"/>
                    <a:gd name="connsiteX3" fmla="*/ 18473 w 48491"/>
                    <a:gd name="connsiteY3" fmla="*/ 9236 h 39255"/>
                    <a:gd name="connsiteX4" fmla="*/ 39255 w 48491"/>
                    <a:gd name="connsiteY4" fmla="*/ 0 h 39255"/>
                    <a:gd name="connsiteX5" fmla="*/ 48491 w 48491"/>
                    <a:gd name="connsiteY5" fmla="*/ 0 h 3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91" h="39255">
                      <a:moveTo>
                        <a:pt x="0" y="39255"/>
                      </a:moveTo>
                      <a:cubicBezTo>
                        <a:pt x="115" y="38682"/>
                        <a:pt x="2726" y="23148"/>
                        <a:pt x="4619" y="20782"/>
                      </a:cubicBezTo>
                      <a:cubicBezTo>
                        <a:pt x="6353" y="18615"/>
                        <a:pt x="9414" y="17941"/>
                        <a:pt x="11546" y="16164"/>
                      </a:cubicBezTo>
                      <a:cubicBezTo>
                        <a:pt x="14055" y="14073"/>
                        <a:pt x="15964" y="11327"/>
                        <a:pt x="18473" y="9236"/>
                      </a:cubicBezTo>
                      <a:cubicBezTo>
                        <a:pt x="23495" y="5050"/>
                        <a:pt x="33214" y="0"/>
                        <a:pt x="39255" y="0"/>
                      </a:cubicBezTo>
                      <a:lnTo>
                        <a:pt x="4849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Freeform: Shape 14">
                  <a:extLst>
                    <a:ext uri="{FF2B5EF4-FFF2-40B4-BE49-F238E27FC236}">
                      <a16:creationId xmlns:a16="http://schemas.microsoft.com/office/drawing/2014/main" id="{BBA930F2-7A39-C823-5D43-12B8DCD74FD7}"/>
                    </a:ext>
                  </a:extLst>
                </p:cNvPr>
                <p:cNvSpPr/>
                <p:nvPr/>
              </p:nvSpPr>
              <p:spPr>
                <a:xfrm flipH="1">
                  <a:off x="0" y="952500"/>
                  <a:ext cx="45719" cy="45719"/>
                </a:xfrm>
                <a:custGeom>
                  <a:avLst/>
                  <a:gdLst>
                    <a:gd name="connsiteX0" fmla="*/ 0 w 48491"/>
                    <a:gd name="connsiteY0" fmla="*/ 39255 h 39255"/>
                    <a:gd name="connsiteX1" fmla="*/ 4619 w 48491"/>
                    <a:gd name="connsiteY1" fmla="*/ 20782 h 39255"/>
                    <a:gd name="connsiteX2" fmla="*/ 11546 w 48491"/>
                    <a:gd name="connsiteY2" fmla="*/ 16164 h 39255"/>
                    <a:gd name="connsiteX3" fmla="*/ 18473 w 48491"/>
                    <a:gd name="connsiteY3" fmla="*/ 9236 h 39255"/>
                    <a:gd name="connsiteX4" fmla="*/ 39255 w 48491"/>
                    <a:gd name="connsiteY4" fmla="*/ 0 h 39255"/>
                    <a:gd name="connsiteX5" fmla="*/ 48491 w 48491"/>
                    <a:gd name="connsiteY5" fmla="*/ 0 h 3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91" h="39255">
                      <a:moveTo>
                        <a:pt x="0" y="39255"/>
                      </a:moveTo>
                      <a:cubicBezTo>
                        <a:pt x="115" y="38682"/>
                        <a:pt x="2726" y="23148"/>
                        <a:pt x="4619" y="20782"/>
                      </a:cubicBezTo>
                      <a:cubicBezTo>
                        <a:pt x="6353" y="18615"/>
                        <a:pt x="9414" y="17941"/>
                        <a:pt x="11546" y="16164"/>
                      </a:cubicBezTo>
                      <a:cubicBezTo>
                        <a:pt x="14055" y="14073"/>
                        <a:pt x="15964" y="11327"/>
                        <a:pt x="18473" y="9236"/>
                      </a:cubicBezTo>
                      <a:cubicBezTo>
                        <a:pt x="23495" y="5050"/>
                        <a:pt x="33214" y="0"/>
                        <a:pt x="39255" y="0"/>
                      </a:cubicBezTo>
                      <a:lnTo>
                        <a:pt x="4849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Rectangle 26">
                  <a:extLst>
                    <a:ext uri="{FF2B5EF4-FFF2-40B4-BE49-F238E27FC236}">
                      <a16:creationId xmlns:a16="http://schemas.microsoft.com/office/drawing/2014/main" id="{391B39B7-B8DF-B802-EB20-0ED68038DCDE}"/>
                    </a:ext>
                  </a:extLst>
                </p:cNvPr>
                <p:cNvSpPr/>
                <p:nvPr/>
              </p:nvSpPr>
              <p:spPr>
                <a:xfrm>
                  <a:off x="393700" y="546100"/>
                  <a:ext cx="99060" cy="973455"/>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Rectangle 27">
                  <a:extLst>
                    <a:ext uri="{FF2B5EF4-FFF2-40B4-BE49-F238E27FC236}">
                      <a16:creationId xmlns:a16="http://schemas.microsoft.com/office/drawing/2014/main" id="{24E88D17-160C-0257-5767-9FDBF851DCDE}"/>
                    </a:ext>
                  </a:extLst>
                </p:cNvPr>
                <p:cNvSpPr/>
                <p:nvPr/>
              </p:nvSpPr>
              <p:spPr>
                <a:xfrm>
                  <a:off x="822325" y="549275"/>
                  <a:ext cx="99060" cy="973455"/>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nvGrpSpPr>
                <p:cNvPr id="29" name="Group 28">
                  <a:extLst>
                    <a:ext uri="{FF2B5EF4-FFF2-40B4-BE49-F238E27FC236}">
                      <a16:creationId xmlns:a16="http://schemas.microsoft.com/office/drawing/2014/main" id="{CCBD4519-A04C-1C7C-0D74-913018C6426A}"/>
                    </a:ext>
                  </a:extLst>
                </p:cNvPr>
                <p:cNvGrpSpPr/>
                <p:nvPr/>
              </p:nvGrpSpPr>
              <p:grpSpPr>
                <a:xfrm>
                  <a:off x="76200" y="0"/>
                  <a:ext cx="1191380" cy="647700"/>
                  <a:chOff x="0" y="0"/>
                  <a:chExt cx="1191380" cy="647700"/>
                </a:xfrm>
              </p:grpSpPr>
              <p:grpSp>
                <p:nvGrpSpPr>
                  <p:cNvPr id="30" name="Group 29">
                    <a:extLst>
                      <a:ext uri="{FF2B5EF4-FFF2-40B4-BE49-F238E27FC236}">
                        <a16:creationId xmlns:a16="http://schemas.microsoft.com/office/drawing/2014/main" id="{6DA4684E-FD80-EF53-17FD-635E0E6723C9}"/>
                      </a:ext>
                    </a:extLst>
                  </p:cNvPr>
                  <p:cNvGrpSpPr/>
                  <p:nvPr/>
                </p:nvGrpSpPr>
                <p:grpSpPr>
                  <a:xfrm>
                    <a:off x="0" y="114300"/>
                    <a:ext cx="1191380" cy="533400"/>
                    <a:chOff x="0" y="0"/>
                    <a:chExt cx="1191380" cy="533400"/>
                  </a:xfrm>
                </p:grpSpPr>
                <p:cxnSp>
                  <p:nvCxnSpPr>
                    <p:cNvPr id="32" name="Straight Connector 31">
                      <a:extLst>
                        <a:ext uri="{FF2B5EF4-FFF2-40B4-BE49-F238E27FC236}">
                          <a16:creationId xmlns:a16="http://schemas.microsoft.com/office/drawing/2014/main" id="{6C7CE4A7-E151-5D2D-A07B-3E680CCBDF50}"/>
                        </a:ext>
                      </a:extLst>
                    </p:cNvPr>
                    <p:cNvCxnSpPr/>
                    <p:nvPr/>
                  </p:nvCxnSpPr>
                  <p:spPr>
                    <a:xfrm flipH="1">
                      <a:off x="0" y="533400"/>
                      <a:ext cx="357809"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6ACEDADB-DCF7-7ABB-9122-E3F64197C3AE}"/>
                        </a:ext>
                      </a:extLst>
                    </p:cNvPr>
                    <p:cNvCxnSpPr/>
                    <p:nvPr/>
                  </p:nvCxnSpPr>
                  <p:spPr>
                    <a:xfrm flipH="1">
                      <a:off x="831850" y="514350"/>
                      <a:ext cx="357505"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0668C0C7-960F-539E-3A47-C9C168345C20}"/>
                        </a:ext>
                      </a:extLst>
                    </p:cNvPr>
                    <p:cNvCxnSpPr/>
                    <p:nvPr/>
                  </p:nvCxnSpPr>
                  <p:spPr>
                    <a:xfrm flipH="1">
                      <a:off x="1181100" y="79375"/>
                      <a:ext cx="3907" cy="434585"/>
                    </a:xfrm>
                    <a:prstGeom prst="line">
                      <a:avLst/>
                    </a:prstGeom>
                    <a:ln w="12700"/>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9614C27B-A0FA-521C-7367-64C4172BA91F}"/>
                        </a:ext>
                      </a:extLst>
                    </p:cNvPr>
                    <p:cNvCxnSpPr/>
                    <p:nvPr/>
                  </p:nvCxnSpPr>
                  <p:spPr>
                    <a:xfrm flipH="1">
                      <a:off x="3175" y="82550"/>
                      <a:ext cx="0" cy="450376"/>
                    </a:xfrm>
                    <a:prstGeom prst="line">
                      <a:avLst/>
                    </a:prstGeom>
                    <a:ln w="12700"/>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E2D30C6-61AB-6BBC-06B8-82F69DAD6C68}"/>
                        </a:ext>
                      </a:extLst>
                    </p:cNvPr>
                    <p:cNvCxnSpPr/>
                    <p:nvPr/>
                  </p:nvCxnSpPr>
                  <p:spPr>
                    <a:xfrm flipV="1">
                      <a:off x="3175" y="82550"/>
                      <a:ext cx="440602" cy="3018"/>
                    </a:xfrm>
                    <a:prstGeom prst="line">
                      <a:avLst/>
                    </a:prstGeom>
                    <a:ln w="12700"/>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319B8D47-3C33-7B71-521E-43828929537A}"/>
                        </a:ext>
                      </a:extLst>
                    </p:cNvPr>
                    <p:cNvCxnSpPr/>
                    <p:nvPr/>
                  </p:nvCxnSpPr>
                  <p:spPr>
                    <a:xfrm flipV="1">
                      <a:off x="657225" y="82550"/>
                      <a:ext cx="534155" cy="3018"/>
                    </a:xfrm>
                    <a:prstGeom prst="line">
                      <a:avLst/>
                    </a:prstGeom>
                    <a:ln w="12700"/>
                  </p:spPr>
                  <p:style>
                    <a:lnRef idx="1">
                      <a:schemeClr val="dk1"/>
                    </a:lnRef>
                    <a:fillRef idx="0">
                      <a:schemeClr val="dk1"/>
                    </a:fillRef>
                    <a:effectRef idx="0">
                      <a:schemeClr val="dk1"/>
                    </a:effectRef>
                    <a:fontRef idx="minor">
                      <a:schemeClr val="tx1"/>
                    </a:fontRef>
                  </p:style>
                </p:cxnSp>
                <p:grpSp>
                  <p:nvGrpSpPr>
                    <p:cNvPr id="38" name="Group 37">
                      <a:extLst>
                        <a:ext uri="{FF2B5EF4-FFF2-40B4-BE49-F238E27FC236}">
                          <a16:creationId xmlns:a16="http://schemas.microsoft.com/office/drawing/2014/main" id="{14CAA5C4-CCC9-CDCD-98AF-76DE62586F2B}"/>
                        </a:ext>
                      </a:extLst>
                    </p:cNvPr>
                    <p:cNvGrpSpPr/>
                    <p:nvPr/>
                  </p:nvGrpSpPr>
                  <p:grpSpPr>
                    <a:xfrm>
                      <a:off x="441325" y="0"/>
                      <a:ext cx="214905" cy="166446"/>
                      <a:chOff x="0" y="0"/>
                      <a:chExt cx="214905" cy="117475"/>
                    </a:xfrm>
                  </p:grpSpPr>
                  <p:cxnSp>
                    <p:nvCxnSpPr>
                      <p:cNvPr id="40" name="Straight Connector 39">
                        <a:extLst>
                          <a:ext uri="{FF2B5EF4-FFF2-40B4-BE49-F238E27FC236}">
                            <a16:creationId xmlns:a16="http://schemas.microsoft.com/office/drawing/2014/main" id="{F55BD2E9-7D1C-E321-D344-3224C39A301E}"/>
                          </a:ext>
                        </a:extLst>
                      </p:cNvPr>
                      <p:cNvCxnSpPr/>
                      <p:nvPr/>
                    </p:nvCxnSpPr>
                    <p:spPr>
                      <a:xfrm flipH="1">
                        <a:off x="0" y="0"/>
                        <a:ext cx="0" cy="117475"/>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748B6CA5-D2AD-76D3-C17B-EFFB5BD96E49}"/>
                          </a:ext>
                        </a:extLst>
                      </p:cNvPr>
                      <p:cNvCxnSpPr/>
                      <p:nvPr/>
                    </p:nvCxnSpPr>
                    <p:spPr>
                      <a:xfrm flipH="1">
                        <a:off x="27390" y="33711"/>
                        <a:ext cx="0" cy="54321"/>
                      </a:xfrm>
                      <a:prstGeom prst="line">
                        <a:avLst/>
                      </a:prstGeom>
                      <a:ln w="1270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28D9877C-38C5-40B0-BCCC-9E0BC15B4835}"/>
                          </a:ext>
                        </a:extLst>
                      </p:cNvPr>
                      <p:cNvCxnSpPr/>
                      <p:nvPr/>
                    </p:nvCxnSpPr>
                    <p:spPr>
                      <a:xfrm flipH="1">
                        <a:off x="187515" y="0"/>
                        <a:ext cx="0" cy="117475"/>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2585151E-8672-940E-02A5-B505DDC41753}"/>
                          </a:ext>
                        </a:extLst>
                      </p:cNvPr>
                      <p:cNvCxnSpPr/>
                      <p:nvPr/>
                    </p:nvCxnSpPr>
                    <p:spPr>
                      <a:xfrm flipH="1">
                        <a:off x="214905" y="31604"/>
                        <a:ext cx="0" cy="53975"/>
                      </a:xfrm>
                      <a:prstGeom prst="line">
                        <a:avLst/>
                      </a:prstGeom>
                      <a:ln w="12700"/>
                    </p:spPr>
                    <p:style>
                      <a:lnRef idx="1">
                        <a:schemeClr val="dk1"/>
                      </a:lnRef>
                      <a:fillRef idx="0">
                        <a:schemeClr val="dk1"/>
                      </a:fillRef>
                      <a:effectRef idx="0">
                        <a:schemeClr val="dk1"/>
                      </a:effectRef>
                      <a:fontRef idx="minor">
                        <a:schemeClr val="tx1"/>
                      </a:fontRef>
                    </p:style>
                  </p:cxnSp>
                </p:grpSp>
                <p:cxnSp>
                  <p:nvCxnSpPr>
                    <p:cNvPr id="39" name="Straight Connector 38">
                      <a:extLst>
                        <a:ext uri="{FF2B5EF4-FFF2-40B4-BE49-F238E27FC236}">
                          <a16:creationId xmlns:a16="http://schemas.microsoft.com/office/drawing/2014/main" id="{3F72C2A2-AAC6-168F-B457-14D17CE5BA1E}"/>
                        </a:ext>
                      </a:extLst>
                    </p:cNvPr>
                    <p:cNvCxnSpPr/>
                    <p:nvPr/>
                  </p:nvCxnSpPr>
                  <p:spPr>
                    <a:xfrm flipV="1">
                      <a:off x="466725" y="82550"/>
                      <a:ext cx="162963" cy="0"/>
                    </a:xfrm>
                    <a:prstGeom prst="line">
                      <a:avLst/>
                    </a:prstGeom>
                    <a:ln w="12700">
                      <a:prstDash val="dash"/>
                    </a:ln>
                  </p:spPr>
                  <p:style>
                    <a:lnRef idx="1">
                      <a:schemeClr val="dk1"/>
                    </a:lnRef>
                    <a:fillRef idx="0">
                      <a:schemeClr val="dk1"/>
                    </a:fillRef>
                    <a:effectRef idx="0">
                      <a:schemeClr val="dk1"/>
                    </a:effectRef>
                    <a:fontRef idx="minor">
                      <a:schemeClr val="tx1"/>
                    </a:fontRef>
                  </p:style>
                </p:cxnSp>
              </p:grpSp>
              <p:sp>
                <p:nvSpPr>
                  <p:cNvPr id="31" name="Text Box 2">
                    <a:extLst>
                      <a:ext uri="{FF2B5EF4-FFF2-40B4-BE49-F238E27FC236}">
                        <a16:creationId xmlns:a16="http://schemas.microsoft.com/office/drawing/2014/main" id="{120F80A7-7DC5-882D-A627-13F0BE053B3E}"/>
                      </a:ext>
                    </a:extLst>
                  </p:cNvPr>
                  <p:cNvSpPr txBox="1">
                    <a:spLocks noChangeArrowheads="1"/>
                  </p:cNvSpPr>
                  <p:nvPr/>
                </p:nvSpPr>
                <p:spPr bwMode="auto">
                  <a:xfrm>
                    <a:off x="253942" y="0"/>
                    <a:ext cx="276224" cy="255904"/>
                  </a:xfrm>
                  <a:prstGeom prst="rect">
                    <a:avLst/>
                  </a:prstGeom>
                  <a:noFill/>
                  <a:ln w="9525">
                    <a:noFill/>
                    <a:miter lim="800000"/>
                    <a:headEnd/>
                    <a:tailEnd/>
                  </a:ln>
                </p:spPr>
                <p:txBody>
                  <a:bodyPr rot="0" vert="horz" wrap="square" lIns="91440" tIns="45720" rIns="91440" bIns="45720" anchor="t" anchorCtr="0">
                    <a:spAutoFit/>
                  </a:bodyPr>
                  <a:lstStyle/>
                  <a:p>
                    <a:r>
                      <a:rPr lang="en-GB" sz="1000">
                        <a:effectLst/>
                        <a:latin typeface="Calibri" panose="020F0502020204030204" pitchFamily="34" charset="0"/>
                        <a:ea typeface="Calibri" panose="020F0502020204030204" pitchFamily="34" charset="0"/>
                        <a:cs typeface="Times New Roman" panose="02020603050405020304" pitchFamily="18" charset="0"/>
                      </a:rPr>
                      <a:t>+</a:t>
                    </a:r>
                    <a:endParaRPr lang="en-GB" sz="1200">
                      <a:effectLst/>
                      <a:latin typeface="Calibri" panose="020F0502020204030204" pitchFamily="34" charset="0"/>
                      <a:ea typeface="Calibri" panose="020F0502020204030204" pitchFamily="34" charset="0"/>
                      <a:cs typeface="Times New Roman" panose="02020603050405020304" pitchFamily="18" charset="0"/>
                    </a:endParaRPr>
                  </a:p>
                </p:txBody>
              </p:sp>
            </p:grpSp>
          </p:grpSp>
          <p:sp>
            <p:nvSpPr>
              <p:cNvPr id="20" name="Freeform: Shape 35">
                <a:extLst>
                  <a:ext uri="{FF2B5EF4-FFF2-40B4-BE49-F238E27FC236}">
                    <a16:creationId xmlns:a16="http://schemas.microsoft.com/office/drawing/2014/main" id="{42891288-D421-FA7A-5CFF-13F56E13BF1A}"/>
                  </a:ext>
                </a:extLst>
              </p:cNvPr>
              <p:cNvSpPr/>
              <p:nvPr/>
            </p:nvSpPr>
            <p:spPr>
              <a:xfrm rot="11946184">
                <a:off x="1196652" y="1098188"/>
                <a:ext cx="60976" cy="50224"/>
              </a:xfrm>
              <a:custGeom>
                <a:avLst/>
                <a:gdLst>
                  <a:gd name="connsiteX0" fmla="*/ 0 w 48491"/>
                  <a:gd name="connsiteY0" fmla="*/ 39255 h 39255"/>
                  <a:gd name="connsiteX1" fmla="*/ 4619 w 48491"/>
                  <a:gd name="connsiteY1" fmla="*/ 20782 h 39255"/>
                  <a:gd name="connsiteX2" fmla="*/ 11546 w 48491"/>
                  <a:gd name="connsiteY2" fmla="*/ 16164 h 39255"/>
                  <a:gd name="connsiteX3" fmla="*/ 18473 w 48491"/>
                  <a:gd name="connsiteY3" fmla="*/ 9236 h 39255"/>
                  <a:gd name="connsiteX4" fmla="*/ 39255 w 48491"/>
                  <a:gd name="connsiteY4" fmla="*/ 0 h 39255"/>
                  <a:gd name="connsiteX5" fmla="*/ 48491 w 48491"/>
                  <a:gd name="connsiteY5" fmla="*/ 0 h 3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91" h="39255">
                    <a:moveTo>
                      <a:pt x="0" y="39255"/>
                    </a:moveTo>
                    <a:cubicBezTo>
                      <a:pt x="115" y="38682"/>
                      <a:pt x="2726" y="23148"/>
                      <a:pt x="4619" y="20782"/>
                    </a:cubicBezTo>
                    <a:cubicBezTo>
                      <a:pt x="6353" y="18615"/>
                      <a:pt x="9414" y="17941"/>
                      <a:pt x="11546" y="16164"/>
                    </a:cubicBezTo>
                    <a:cubicBezTo>
                      <a:pt x="14055" y="14073"/>
                      <a:pt x="15964" y="11327"/>
                      <a:pt x="18473" y="9236"/>
                    </a:cubicBezTo>
                    <a:cubicBezTo>
                      <a:pt x="23495" y="5050"/>
                      <a:pt x="33214" y="0"/>
                      <a:pt x="39255" y="0"/>
                    </a:cubicBezTo>
                    <a:lnTo>
                      <a:pt x="4849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Freeform: Shape 36">
                <a:extLst>
                  <a:ext uri="{FF2B5EF4-FFF2-40B4-BE49-F238E27FC236}">
                    <a16:creationId xmlns:a16="http://schemas.microsoft.com/office/drawing/2014/main" id="{00363E69-3CB1-9CB9-983F-21DB1D4716EE}"/>
                  </a:ext>
                </a:extLst>
              </p:cNvPr>
              <p:cNvSpPr/>
              <p:nvPr/>
            </p:nvSpPr>
            <p:spPr>
              <a:xfrm rot="11348875" flipH="1">
                <a:off x="44009" y="1083203"/>
                <a:ext cx="73761" cy="45719"/>
              </a:xfrm>
              <a:custGeom>
                <a:avLst/>
                <a:gdLst>
                  <a:gd name="connsiteX0" fmla="*/ 0 w 48491"/>
                  <a:gd name="connsiteY0" fmla="*/ 39255 h 39255"/>
                  <a:gd name="connsiteX1" fmla="*/ 4619 w 48491"/>
                  <a:gd name="connsiteY1" fmla="*/ 20782 h 39255"/>
                  <a:gd name="connsiteX2" fmla="*/ 11546 w 48491"/>
                  <a:gd name="connsiteY2" fmla="*/ 16164 h 39255"/>
                  <a:gd name="connsiteX3" fmla="*/ 18473 w 48491"/>
                  <a:gd name="connsiteY3" fmla="*/ 9236 h 39255"/>
                  <a:gd name="connsiteX4" fmla="*/ 39255 w 48491"/>
                  <a:gd name="connsiteY4" fmla="*/ 0 h 39255"/>
                  <a:gd name="connsiteX5" fmla="*/ 48491 w 48491"/>
                  <a:gd name="connsiteY5" fmla="*/ 0 h 39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91" h="39255">
                    <a:moveTo>
                      <a:pt x="0" y="39255"/>
                    </a:moveTo>
                    <a:cubicBezTo>
                      <a:pt x="115" y="38682"/>
                      <a:pt x="2726" y="23148"/>
                      <a:pt x="4619" y="20782"/>
                    </a:cubicBezTo>
                    <a:cubicBezTo>
                      <a:pt x="6353" y="18615"/>
                      <a:pt x="9414" y="17941"/>
                      <a:pt x="11546" y="16164"/>
                    </a:cubicBezTo>
                    <a:cubicBezTo>
                      <a:pt x="14055" y="14073"/>
                      <a:pt x="15964" y="11327"/>
                      <a:pt x="18473" y="9236"/>
                    </a:cubicBezTo>
                    <a:cubicBezTo>
                      <a:pt x="23495" y="5050"/>
                      <a:pt x="33214" y="0"/>
                      <a:pt x="39255" y="0"/>
                    </a:cubicBezTo>
                    <a:lnTo>
                      <a:pt x="4849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pic>
        <p:nvPicPr>
          <p:cNvPr id="45" name="Picture 44" descr="A picture containing text&#10;&#10;Description automatically generated">
            <a:extLst>
              <a:ext uri="{FF2B5EF4-FFF2-40B4-BE49-F238E27FC236}">
                <a16:creationId xmlns:a16="http://schemas.microsoft.com/office/drawing/2014/main" id="{B16ED14D-E75E-F982-55DB-E2BAB560329D}"/>
              </a:ext>
            </a:extLst>
          </p:cNvPr>
          <p:cNvPicPr>
            <a:picLocks noChangeAspect="1"/>
          </p:cNvPicPr>
          <p:nvPr/>
        </p:nvPicPr>
        <p:blipFill>
          <a:blip r:embed="rId6"/>
          <a:stretch>
            <a:fillRect/>
          </a:stretch>
        </p:blipFill>
        <p:spPr>
          <a:xfrm rot="5400000">
            <a:off x="8884404" y="3632038"/>
            <a:ext cx="2472756" cy="1236378"/>
          </a:xfrm>
          <a:prstGeom prst="rect">
            <a:avLst/>
          </a:prstGeom>
        </p:spPr>
      </p:pic>
      <p:pic>
        <p:nvPicPr>
          <p:cNvPr id="46" name="Picture 45" descr="A picture containing text&#10;&#10;Description automatically generated">
            <a:extLst>
              <a:ext uri="{FF2B5EF4-FFF2-40B4-BE49-F238E27FC236}">
                <a16:creationId xmlns:a16="http://schemas.microsoft.com/office/drawing/2014/main" id="{5E2F7829-ADA2-7742-4ADE-A6886756A2FB}"/>
              </a:ext>
            </a:extLst>
          </p:cNvPr>
          <p:cNvPicPr>
            <a:picLocks noChangeAspect="1"/>
          </p:cNvPicPr>
          <p:nvPr/>
        </p:nvPicPr>
        <p:blipFill rotWithShape="1">
          <a:blip r:embed="rId6">
            <a:duotone>
              <a:prstClr val="black"/>
              <a:schemeClr val="accent5">
                <a:tint val="45000"/>
                <a:satMod val="400000"/>
              </a:schemeClr>
            </a:duotone>
          </a:blip>
          <a:srcRect l="40328"/>
          <a:stretch/>
        </p:blipFill>
        <p:spPr>
          <a:xfrm rot="5400000">
            <a:off x="9387097" y="4150100"/>
            <a:ext cx="1475550" cy="1236378"/>
          </a:xfrm>
          <a:prstGeom prst="rect">
            <a:avLst/>
          </a:prstGeom>
        </p:spPr>
      </p:pic>
    </p:spTree>
    <p:extLst>
      <p:ext uri="{BB962C8B-B14F-4D97-AF65-F5344CB8AC3E}">
        <p14:creationId xmlns:p14="http://schemas.microsoft.com/office/powerpoint/2010/main" val="91028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7" ma:contentTypeDescription="Create a new document." ma:contentTypeScope="" ma:versionID="5e7b10d93fd15c8b5fedca9b8a502f6a">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dc2bd473038dc69bec9ce1f09dabd49b"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ACB000-0C3B-480A-81EB-AC980CFCAC9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http://schemas.microsoft.com/office/2006/documentManagement/types"/>
    <ds:schemaRef ds:uri="http://purl.org/dc/dcmitype/"/>
    <ds:schemaRef ds:uri="http://purl.org/dc/elements/1.1/"/>
    <ds:schemaRef ds:uri="http://purl.org/dc/terms/"/>
    <ds:schemaRef ds:uri="http://schemas.openxmlformats.org/package/2006/metadata/core-properties"/>
    <ds:schemaRef ds:uri="e7f29ac3-c74a-46a7-9e80-ec6458dc319f"/>
    <ds:schemaRef ds:uri="9dd66dd2-dc2f-4e10-8286-f1da66314693"/>
    <ds:schemaRef ds:uri="http://schemas.microsoft.com/office/infopath/2007/PartnerControls"/>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704</TotalTime>
  <Words>4449</Words>
  <Application>Microsoft Macintosh PowerPoint</Application>
  <PresentationFormat>Widescreen</PresentationFormat>
  <Paragraphs>436</Paragraphs>
  <Slides>24</Slides>
  <Notes>24</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Century Gothic</vt:lpstr>
      <vt:lpstr>Calibri</vt:lpstr>
      <vt:lpstr>Georgia</vt:lpstr>
      <vt:lpstr>Wingdings</vt:lpstr>
      <vt:lpstr>Arial</vt:lpstr>
      <vt:lpstr>B2.2.11 Feedback lesson</vt:lpstr>
      <vt:lpstr>Making this resource work for you</vt:lpstr>
      <vt:lpstr>PowerPoint Presentation</vt:lpstr>
      <vt:lpstr>PowerPoint Presentation</vt:lpstr>
      <vt:lpstr>PowerPoint Presentation</vt:lpstr>
      <vt:lpstr>C4.2.13</vt:lpstr>
      <vt:lpstr>PowerPoint Presentation</vt:lpstr>
      <vt:lpstr>This is the fix-it portion of the lesson</vt:lpstr>
      <vt:lpstr>Corrosion</vt:lpstr>
      <vt:lpstr>Preventing corrosion</vt:lpstr>
      <vt:lpstr>Is this correct?</vt:lpstr>
      <vt:lpstr>Drill</vt:lpstr>
      <vt:lpstr>Drill answers</vt:lpstr>
      <vt:lpstr>I: Electroplating a cathode</vt:lpstr>
      <vt:lpstr>We: Electroplating a key</vt:lpstr>
      <vt:lpstr>You: Electroplating a cathode</vt:lpstr>
      <vt:lpstr>Activity</vt:lpstr>
      <vt:lpstr>Answers – Section A</vt:lpstr>
      <vt:lpstr>Answers – Section A</vt:lpstr>
      <vt:lpstr>Answers – Section B</vt:lpstr>
      <vt:lpstr>Answers – Section B</vt:lpstr>
      <vt:lpstr>Answers – Section C</vt:lpstr>
      <vt:lpstr>Answers – Section C</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cp:revision>
  <dcterms:created xsi:type="dcterms:W3CDTF">2019-03-21T11:24:14Z</dcterms:created>
  <dcterms:modified xsi:type="dcterms:W3CDTF">2023-10-03T15:27:41Z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